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531" r:id="rId4"/>
    <p:sldId id="550" r:id="rId5"/>
    <p:sldId id="548" r:id="rId6"/>
    <p:sldId id="283" r:id="rId7"/>
    <p:sldId id="549" r:id="rId8"/>
    <p:sldId id="547" r:id="rId9"/>
    <p:sldId id="285" r:id="rId10"/>
    <p:sldId id="286" r:id="rId11"/>
    <p:sldId id="293" r:id="rId12"/>
    <p:sldId id="287" r:id="rId13"/>
    <p:sldId id="288" r:id="rId14"/>
    <p:sldId id="292" r:id="rId15"/>
    <p:sldId id="332" r:id="rId16"/>
    <p:sldId id="259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ED4BE-55CE-4F0D-B22F-BA965D786818}" v="2982" dt="2023-11-30T23:47:30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mīte Rutkovska" userId="e919e296-d891-4b01-9e4d-583d0fcd94d0" providerId="ADAL" clId="{08BED4BE-55CE-4F0D-B22F-BA965D786818}"/>
    <pc:docChg chg="undo redo custSel addSld delSld modSld sldOrd">
      <pc:chgData name="Sarmīte Rutkovska" userId="e919e296-d891-4b01-9e4d-583d0fcd94d0" providerId="ADAL" clId="{08BED4BE-55CE-4F0D-B22F-BA965D786818}" dt="2023-11-30T23:47:50.277" v="6138" actId="47"/>
      <pc:docMkLst>
        <pc:docMk/>
      </pc:docMkLst>
      <pc:sldChg chg="modSp mod">
        <pc:chgData name="Sarmīte Rutkovska" userId="e919e296-d891-4b01-9e4d-583d0fcd94d0" providerId="ADAL" clId="{08BED4BE-55CE-4F0D-B22F-BA965D786818}" dt="2023-11-28T17:18:40.551" v="4720" actId="1076"/>
        <pc:sldMkLst>
          <pc:docMk/>
          <pc:sldMk cId="1350599884" sldId="256"/>
        </pc:sldMkLst>
        <pc:spChg chg="mod">
          <ac:chgData name="Sarmīte Rutkovska" userId="e919e296-d891-4b01-9e4d-583d0fcd94d0" providerId="ADAL" clId="{08BED4BE-55CE-4F0D-B22F-BA965D786818}" dt="2023-11-28T17:18:40.551" v="4720" actId="1076"/>
          <ac:spMkLst>
            <pc:docMk/>
            <pc:sldMk cId="1350599884" sldId="256"/>
            <ac:spMk id="2" creationId="{00541278-3C9A-4BE5-B0B8-12E6B439769A}"/>
          </ac:spMkLst>
        </pc:spChg>
        <pc:spChg chg="mod">
          <ac:chgData name="Sarmīte Rutkovska" userId="e919e296-d891-4b01-9e4d-583d0fcd94d0" providerId="ADAL" clId="{08BED4BE-55CE-4F0D-B22F-BA965D786818}" dt="2023-11-28T09:42:31.761" v="19" actId="20577"/>
          <ac:spMkLst>
            <pc:docMk/>
            <pc:sldMk cId="1350599884" sldId="256"/>
            <ac:spMk id="3" creationId="{BD08C38C-3912-476B-BCFD-EB93FF7C673B}"/>
          </ac:spMkLst>
        </pc:spChg>
        <pc:spChg chg="mod">
          <ac:chgData name="Sarmīte Rutkovska" userId="e919e296-d891-4b01-9e4d-583d0fcd94d0" providerId="ADAL" clId="{08BED4BE-55CE-4F0D-B22F-BA965D786818}" dt="2023-11-28T16:25:43.652" v="4222" actId="1076"/>
          <ac:spMkLst>
            <pc:docMk/>
            <pc:sldMk cId="1350599884" sldId="256"/>
            <ac:spMk id="5" creationId="{68B7D817-BC31-F55E-EFCC-11FD0346B196}"/>
          </ac:spMkLst>
        </pc:spChg>
      </pc:sldChg>
      <pc:sldChg chg="addSp modSp mod">
        <pc:chgData name="Sarmīte Rutkovska" userId="e919e296-d891-4b01-9e4d-583d0fcd94d0" providerId="ADAL" clId="{08BED4BE-55CE-4F0D-B22F-BA965D786818}" dt="2023-11-28T16:25:01.219" v="4185" actId="20577"/>
        <pc:sldMkLst>
          <pc:docMk/>
          <pc:sldMk cId="391954749" sldId="259"/>
        </pc:sldMkLst>
        <pc:spChg chg="add mod">
          <ac:chgData name="Sarmīte Rutkovska" userId="e919e296-d891-4b01-9e4d-583d0fcd94d0" providerId="ADAL" clId="{08BED4BE-55CE-4F0D-B22F-BA965D786818}" dt="2023-11-28T16:25:01.219" v="4185" actId="20577"/>
          <ac:spMkLst>
            <pc:docMk/>
            <pc:sldMk cId="391954749" sldId="259"/>
            <ac:spMk id="3" creationId="{E04B2962-2A18-51EB-5AD9-4090BFB039F2}"/>
          </ac:spMkLst>
        </pc:spChg>
        <pc:spChg chg="mod">
          <ac:chgData name="Sarmīte Rutkovska" userId="e919e296-d891-4b01-9e4d-583d0fcd94d0" providerId="ADAL" clId="{08BED4BE-55CE-4F0D-B22F-BA965D786818}" dt="2023-11-28T16:24:13.145" v="4104" actId="1076"/>
          <ac:spMkLst>
            <pc:docMk/>
            <pc:sldMk cId="391954749" sldId="259"/>
            <ac:spMk id="4" creationId="{02E94259-2D20-4AD6-81F4-A4C79364F143}"/>
          </ac:spMkLst>
        </pc:spChg>
      </pc:sldChg>
      <pc:sldChg chg="modSp add del mod">
        <pc:chgData name="Sarmīte Rutkovska" userId="e919e296-d891-4b01-9e4d-583d0fcd94d0" providerId="ADAL" clId="{08BED4BE-55CE-4F0D-B22F-BA965D786818}" dt="2023-11-28T11:08:30.431" v="2007" actId="47"/>
        <pc:sldMkLst>
          <pc:docMk/>
          <pc:sldMk cId="495608087" sldId="264"/>
        </pc:sldMkLst>
        <pc:spChg chg="mod">
          <ac:chgData name="Sarmīte Rutkovska" userId="e919e296-d891-4b01-9e4d-583d0fcd94d0" providerId="ADAL" clId="{08BED4BE-55CE-4F0D-B22F-BA965D786818}" dt="2023-11-28T10:44:49.400" v="1346" actId="20577"/>
          <ac:spMkLst>
            <pc:docMk/>
            <pc:sldMk cId="495608087" sldId="264"/>
            <ac:spMk id="6" creationId="{00000000-0000-0000-0000-000000000000}"/>
          </ac:spMkLst>
        </pc:spChg>
        <pc:spChg chg="mod">
          <ac:chgData name="Sarmīte Rutkovska" userId="e919e296-d891-4b01-9e4d-583d0fcd94d0" providerId="ADAL" clId="{08BED4BE-55CE-4F0D-B22F-BA965D786818}" dt="2023-11-28T10:45:40.870" v="1408" actId="6549"/>
          <ac:spMkLst>
            <pc:docMk/>
            <pc:sldMk cId="495608087" sldId="264"/>
            <ac:spMk id="7" creationId="{00000000-0000-0000-0000-000000000000}"/>
          </ac:spMkLst>
        </pc:spChg>
      </pc:sldChg>
      <pc:sldChg chg="modSp add del mod">
        <pc:chgData name="Sarmīte Rutkovska" userId="e919e296-d891-4b01-9e4d-583d0fcd94d0" providerId="ADAL" clId="{08BED4BE-55CE-4F0D-B22F-BA965D786818}" dt="2023-11-28T16:03:32.136" v="3942" actId="47"/>
        <pc:sldMkLst>
          <pc:docMk/>
          <pc:sldMk cId="3143908750" sldId="266"/>
        </pc:sldMkLst>
        <pc:spChg chg="mod">
          <ac:chgData name="Sarmīte Rutkovska" userId="e919e296-d891-4b01-9e4d-583d0fcd94d0" providerId="ADAL" clId="{08BED4BE-55CE-4F0D-B22F-BA965D786818}" dt="2023-11-28T10:02:15.210" v="436" actId="13926"/>
          <ac:spMkLst>
            <pc:docMk/>
            <pc:sldMk cId="3143908750" sldId="266"/>
            <ac:spMk id="3" creationId="{00000000-0000-0000-0000-000000000000}"/>
          </ac:spMkLst>
        </pc:spChg>
      </pc:sldChg>
      <pc:sldChg chg="modSp add del mod">
        <pc:chgData name="Sarmīte Rutkovska" userId="e919e296-d891-4b01-9e4d-583d0fcd94d0" providerId="ADAL" clId="{08BED4BE-55CE-4F0D-B22F-BA965D786818}" dt="2023-11-28T11:35:11.161" v="2778" actId="47"/>
        <pc:sldMkLst>
          <pc:docMk/>
          <pc:sldMk cId="31034681" sldId="267"/>
        </pc:sldMkLst>
        <pc:spChg chg="mod">
          <ac:chgData name="Sarmīte Rutkovska" userId="e919e296-d891-4b01-9e4d-583d0fcd94d0" providerId="ADAL" clId="{08BED4BE-55CE-4F0D-B22F-BA965D786818}" dt="2023-11-28T10:02:07.759" v="435" actId="20577"/>
          <ac:spMkLst>
            <pc:docMk/>
            <pc:sldMk cId="31034681" sldId="267"/>
            <ac:spMk id="3" creationId="{00000000-0000-0000-0000-000000000000}"/>
          </ac:spMkLst>
        </pc:spChg>
      </pc:sldChg>
      <pc:sldChg chg="modSp add del mod">
        <pc:chgData name="Sarmīte Rutkovska" userId="e919e296-d891-4b01-9e4d-583d0fcd94d0" providerId="ADAL" clId="{08BED4BE-55CE-4F0D-B22F-BA965D786818}" dt="2023-11-28T17:03:56.379" v="4714" actId="47"/>
        <pc:sldMkLst>
          <pc:docMk/>
          <pc:sldMk cId="4044944141" sldId="277"/>
        </pc:sldMkLst>
        <pc:spChg chg="mod">
          <ac:chgData name="Sarmīte Rutkovska" userId="e919e296-d891-4b01-9e4d-583d0fcd94d0" providerId="ADAL" clId="{08BED4BE-55CE-4F0D-B22F-BA965D786818}" dt="2023-11-28T16:48:41.873" v="4365" actId="122"/>
          <ac:spMkLst>
            <pc:docMk/>
            <pc:sldMk cId="4044944141" sldId="277"/>
            <ac:spMk id="2" creationId="{00000000-0000-0000-0000-000000000000}"/>
          </ac:spMkLst>
        </pc:spChg>
        <pc:spChg chg="mod">
          <ac:chgData name="Sarmīte Rutkovska" userId="e919e296-d891-4b01-9e4d-583d0fcd94d0" providerId="ADAL" clId="{08BED4BE-55CE-4F0D-B22F-BA965D786818}" dt="2023-11-28T16:51:20.305" v="4487" actId="20577"/>
          <ac:spMkLst>
            <pc:docMk/>
            <pc:sldMk cId="4044944141" sldId="277"/>
            <ac:spMk id="3" creationId="{00000000-0000-0000-0000-000000000000}"/>
          </ac:spMkLst>
        </pc:spChg>
      </pc:sldChg>
      <pc:sldChg chg="add del">
        <pc:chgData name="Sarmīte Rutkovska" userId="e919e296-d891-4b01-9e4d-583d0fcd94d0" providerId="ADAL" clId="{08BED4BE-55CE-4F0D-B22F-BA965D786818}" dt="2023-11-28T11:35:15.260" v="2779" actId="47"/>
        <pc:sldMkLst>
          <pc:docMk/>
          <pc:sldMk cId="4261331073" sldId="281"/>
        </pc:sldMkLst>
      </pc:sldChg>
      <pc:sldChg chg="addSp delSp modSp add mod setBg">
        <pc:chgData name="Sarmīte Rutkovska" userId="e919e296-d891-4b01-9e4d-583d0fcd94d0" providerId="ADAL" clId="{08BED4BE-55CE-4F0D-B22F-BA965D786818}" dt="2023-11-28T17:58:47.665" v="4776" actId="123"/>
        <pc:sldMkLst>
          <pc:docMk/>
          <pc:sldMk cId="2817375318" sldId="283"/>
        </pc:sldMkLst>
        <pc:spChg chg="mod">
          <ac:chgData name="Sarmīte Rutkovska" userId="e919e296-d891-4b01-9e4d-583d0fcd94d0" providerId="ADAL" clId="{08BED4BE-55CE-4F0D-B22F-BA965D786818}" dt="2023-11-28T17:36:23.577" v="4750" actId="26606"/>
          <ac:spMkLst>
            <pc:docMk/>
            <pc:sldMk cId="2817375318" sldId="283"/>
            <ac:spMk id="2" creationId="{00000000-0000-0000-0000-000000000000}"/>
          </ac:spMkLst>
        </pc:spChg>
        <pc:spChg chg="add del mod">
          <ac:chgData name="Sarmīte Rutkovska" userId="e919e296-d891-4b01-9e4d-583d0fcd94d0" providerId="ADAL" clId="{08BED4BE-55CE-4F0D-B22F-BA965D786818}" dt="2023-11-28T11:37:08.816" v="2817" actId="26606"/>
          <ac:spMkLst>
            <pc:docMk/>
            <pc:sldMk cId="2817375318" sldId="283"/>
            <ac:spMk id="3" creationId="{00000000-0000-0000-0000-000000000000}"/>
          </ac:spMkLst>
        </pc:spChg>
        <pc:spChg chg="add del">
          <ac:chgData name="Sarmīte Rutkovska" userId="e919e296-d891-4b01-9e4d-583d0fcd94d0" providerId="ADAL" clId="{08BED4BE-55CE-4F0D-B22F-BA965D786818}" dt="2023-11-28T17:36:23.577" v="4750" actId="26606"/>
          <ac:spMkLst>
            <pc:docMk/>
            <pc:sldMk cId="2817375318" sldId="283"/>
            <ac:spMk id="12" creationId="{56E9B3E6-E277-4D68-BA48-9CB43FFBD6E2}"/>
          </ac:spMkLst>
        </pc:spChg>
        <pc:spChg chg="add del">
          <ac:chgData name="Sarmīte Rutkovska" userId="e919e296-d891-4b01-9e4d-583d0fcd94d0" providerId="ADAL" clId="{08BED4BE-55CE-4F0D-B22F-BA965D786818}" dt="2023-11-28T17:36:23.577" v="4750" actId="26606"/>
          <ac:spMkLst>
            <pc:docMk/>
            <pc:sldMk cId="2817375318" sldId="283"/>
            <ac:spMk id="19" creationId="{D5B0017B-2ECA-49AF-B397-DC140825DF8D}"/>
          </ac:spMkLst>
        </pc:spChg>
        <pc:grpChg chg="add del">
          <ac:chgData name="Sarmīte Rutkovska" userId="e919e296-d891-4b01-9e4d-583d0fcd94d0" providerId="ADAL" clId="{08BED4BE-55CE-4F0D-B22F-BA965D786818}" dt="2023-11-28T17:36:23.577" v="4750" actId="26606"/>
          <ac:grpSpMkLst>
            <pc:docMk/>
            <pc:sldMk cId="2817375318" sldId="283"/>
            <ac:grpSpMk id="14" creationId="{AE1C45F0-260A-458C-96ED-C1F6D2151219}"/>
          </ac:grpSpMkLst>
        </pc:grpChg>
        <pc:graphicFrameChg chg="add del">
          <ac:chgData name="Sarmīte Rutkovska" userId="e919e296-d891-4b01-9e4d-583d0fcd94d0" providerId="ADAL" clId="{08BED4BE-55CE-4F0D-B22F-BA965D786818}" dt="2023-11-28T11:37:08.806" v="2816" actId="26606"/>
          <ac:graphicFrameMkLst>
            <pc:docMk/>
            <pc:sldMk cId="2817375318" sldId="283"/>
            <ac:graphicFrameMk id="5" creationId="{06BEFB81-C143-CEEB-738B-99FCE1B3C681}"/>
          </ac:graphicFrameMkLst>
        </pc:graphicFrameChg>
        <pc:graphicFrameChg chg="add mod modGraphic">
          <ac:chgData name="Sarmīte Rutkovska" userId="e919e296-d891-4b01-9e4d-583d0fcd94d0" providerId="ADAL" clId="{08BED4BE-55CE-4F0D-B22F-BA965D786818}" dt="2023-11-28T17:58:47.665" v="4776" actId="123"/>
          <ac:graphicFrameMkLst>
            <pc:docMk/>
            <pc:sldMk cId="2817375318" sldId="283"/>
            <ac:graphicFrameMk id="7" creationId="{358D06F5-EDED-71E8-D529-F41E7731B670}"/>
          </ac:graphicFrameMkLst>
        </pc:graphicFrameChg>
        <pc:cxnChg chg="add del">
          <ac:chgData name="Sarmīte Rutkovska" userId="e919e296-d891-4b01-9e4d-583d0fcd94d0" providerId="ADAL" clId="{08BED4BE-55CE-4F0D-B22F-BA965D786818}" dt="2023-11-28T17:36:23.577" v="4750" actId="26606"/>
          <ac:cxnSpMkLst>
            <pc:docMk/>
            <pc:sldMk cId="2817375318" sldId="283"/>
            <ac:cxnSpMk id="21" creationId="{6CF1BAF6-AD41-4082-B212-8A1F9A2E8779}"/>
          </ac:cxnSpMkLst>
        </pc:cxnChg>
      </pc:sldChg>
      <pc:sldChg chg="modSp add del mod">
        <pc:chgData name="Sarmīte Rutkovska" userId="e919e296-d891-4b01-9e4d-583d0fcd94d0" providerId="ADAL" clId="{08BED4BE-55CE-4F0D-B22F-BA965D786818}" dt="2023-11-28T16:22:29.493" v="4052" actId="47"/>
        <pc:sldMkLst>
          <pc:docMk/>
          <pc:sldMk cId="851106913" sldId="284"/>
        </pc:sldMkLst>
        <pc:spChg chg="mod">
          <ac:chgData name="Sarmīte Rutkovska" userId="e919e296-d891-4b01-9e4d-583d0fcd94d0" providerId="ADAL" clId="{08BED4BE-55CE-4F0D-B22F-BA965D786818}" dt="2023-11-28T12:32:23.173" v="2870" actId="122"/>
          <ac:spMkLst>
            <pc:docMk/>
            <pc:sldMk cId="851106913" sldId="284"/>
            <ac:spMk id="2" creationId="{00000000-0000-0000-0000-000000000000}"/>
          </ac:spMkLst>
        </pc:spChg>
        <pc:spChg chg="mod">
          <ac:chgData name="Sarmīte Rutkovska" userId="e919e296-d891-4b01-9e4d-583d0fcd94d0" providerId="ADAL" clId="{08BED4BE-55CE-4F0D-B22F-BA965D786818}" dt="2023-11-28T11:46:48.712" v="2829" actId="20577"/>
          <ac:spMkLst>
            <pc:docMk/>
            <pc:sldMk cId="851106913" sldId="284"/>
            <ac:spMk id="3" creationId="{00000000-0000-0000-0000-000000000000}"/>
          </ac:spMkLst>
        </pc:spChg>
      </pc:sldChg>
      <pc:sldChg chg="addSp delSp modSp add mod setBg">
        <pc:chgData name="Sarmīte Rutkovska" userId="e919e296-d891-4b01-9e4d-583d0fcd94d0" providerId="ADAL" clId="{08BED4BE-55CE-4F0D-B22F-BA965D786818}" dt="2023-11-30T12:59:29.721" v="5213" actId="21"/>
        <pc:sldMkLst>
          <pc:docMk/>
          <pc:sldMk cId="2789460090" sldId="285"/>
        </pc:sldMkLst>
        <pc:spChg chg="mod">
          <ac:chgData name="Sarmīte Rutkovska" userId="e919e296-d891-4b01-9e4d-583d0fcd94d0" providerId="ADAL" clId="{08BED4BE-55CE-4F0D-B22F-BA965D786818}" dt="2023-11-30T12:55:49.946" v="5183" actId="26606"/>
          <ac:spMkLst>
            <pc:docMk/>
            <pc:sldMk cId="2789460090" sldId="285"/>
            <ac:spMk id="2" creationId="{00000000-0000-0000-0000-000000000000}"/>
          </ac:spMkLst>
        </pc:spChg>
        <pc:spChg chg="add del mod">
          <ac:chgData name="Sarmīte Rutkovska" userId="e919e296-d891-4b01-9e4d-583d0fcd94d0" providerId="ADAL" clId="{08BED4BE-55CE-4F0D-B22F-BA965D786818}" dt="2023-11-30T12:59:29.721" v="5213" actId="21"/>
          <ac:spMkLst>
            <pc:docMk/>
            <pc:sldMk cId="2789460090" sldId="285"/>
            <ac:spMk id="3" creationId="{00000000-0000-0000-0000-000000000000}"/>
          </ac:spMkLst>
        </pc:spChg>
        <pc:spChg chg="add del">
          <ac:chgData name="Sarmīte Rutkovska" userId="e919e296-d891-4b01-9e4d-583d0fcd94d0" providerId="ADAL" clId="{08BED4BE-55CE-4F0D-B22F-BA965D786818}" dt="2023-11-30T12:55:49.946" v="5183" actId="26606"/>
          <ac:spMkLst>
            <pc:docMk/>
            <pc:sldMk cId="2789460090" sldId="285"/>
            <ac:spMk id="10" creationId="{B50AB553-2A96-4A92-96F2-93548E096954}"/>
          </ac:spMkLst>
        </pc:spChg>
        <pc:graphicFrameChg chg="add del">
          <ac:chgData name="Sarmīte Rutkovska" userId="e919e296-d891-4b01-9e4d-583d0fcd94d0" providerId="ADAL" clId="{08BED4BE-55CE-4F0D-B22F-BA965D786818}" dt="2023-11-30T12:55:49.946" v="5183" actId="26606"/>
          <ac:graphicFrameMkLst>
            <pc:docMk/>
            <pc:sldMk cId="2789460090" sldId="285"/>
            <ac:graphicFrameMk id="5" creationId="{442FC32A-7AF7-8C09-4FEB-94D2CFFE3D56}"/>
          </ac:graphicFrameMkLst>
        </pc:graphicFrameChg>
        <pc:graphicFrameChg chg="add del">
          <ac:chgData name="Sarmīte Rutkovska" userId="e919e296-d891-4b01-9e4d-583d0fcd94d0" providerId="ADAL" clId="{08BED4BE-55CE-4F0D-B22F-BA965D786818}" dt="2023-11-30T12:56:01.088" v="5185" actId="26606"/>
          <ac:graphicFrameMkLst>
            <pc:docMk/>
            <pc:sldMk cId="2789460090" sldId="285"/>
            <ac:graphicFrameMk id="12" creationId="{4E1CFA13-B897-0B41-D2DA-42F1E2F008CD}"/>
          </ac:graphicFrameMkLst>
        </pc:graphicFrameChg>
        <pc:picChg chg="add del">
          <ac:chgData name="Sarmīte Rutkovska" userId="e919e296-d891-4b01-9e4d-583d0fcd94d0" providerId="ADAL" clId="{08BED4BE-55CE-4F0D-B22F-BA965D786818}" dt="2023-11-30T12:55:49.946" v="5183" actId="26606"/>
          <ac:picMkLst>
            <pc:docMk/>
            <pc:sldMk cId="2789460090" sldId="285"/>
            <ac:picMk id="6" creationId="{DB8E6A8D-842E-8893-4334-247ACF9B378C}"/>
          </ac:picMkLst>
        </pc:picChg>
      </pc:sldChg>
      <pc:sldChg chg="modSp add mod">
        <pc:chgData name="Sarmīte Rutkovska" userId="e919e296-d891-4b01-9e4d-583d0fcd94d0" providerId="ADAL" clId="{08BED4BE-55CE-4F0D-B22F-BA965D786818}" dt="2023-11-30T12:51:40.842" v="5045" actId="12"/>
        <pc:sldMkLst>
          <pc:docMk/>
          <pc:sldMk cId="809052015" sldId="286"/>
        </pc:sldMkLst>
        <pc:spChg chg="mod">
          <ac:chgData name="Sarmīte Rutkovska" userId="e919e296-d891-4b01-9e4d-583d0fcd94d0" providerId="ADAL" clId="{08BED4BE-55CE-4F0D-B22F-BA965D786818}" dt="2023-11-28T16:47:32.240" v="4354" actId="114"/>
          <ac:spMkLst>
            <pc:docMk/>
            <pc:sldMk cId="809052015" sldId="286"/>
            <ac:spMk id="2" creationId="{00000000-0000-0000-0000-000000000000}"/>
          </ac:spMkLst>
        </pc:spChg>
        <pc:spChg chg="mod">
          <ac:chgData name="Sarmīte Rutkovska" userId="e919e296-d891-4b01-9e4d-583d0fcd94d0" providerId="ADAL" clId="{08BED4BE-55CE-4F0D-B22F-BA965D786818}" dt="2023-11-30T12:51:40.842" v="5045" actId="12"/>
          <ac:spMkLst>
            <pc:docMk/>
            <pc:sldMk cId="809052015" sldId="286"/>
            <ac:spMk id="3" creationId="{00000000-0000-0000-0000-000000000000}"/>
          </ac:spMkLst>
        </pc:spChg>
      </pc:sldChg>
      <pc:sldChg chg="modSp add mod">
        <pc:chgData name="Sarmīte Rutkovska" userId="e919e296-d891-4b01-9e4d-583d0fcd94d0" providerId="ADAL" clId="{08BED4BE-55CE-4F0D-B22F-BA965D786818}" dt="2023-11-30T12:52:07.970" v="5047" actId="12"/>
        <pc:sldMkLst>
          <pc:docMk/>
          <pc:sldMk cId="2955621867" sldId="287"/>
        </pc:sldMkLst>
        <pc:spChg chg="mod">
          <ac:chgData name="Sarmīte Rutkovska" userId="e919e296-d891-4b01-9e4d-583d0fcd94d0" providerId="ADAL" clId="{08BED4BE-55CE-4F0D-B22F-BA965D786818}" dt="2023-11-28T13:01:46.795" v="3546"/>
          <ac:spMkLst>
            <pc:docMk/>
            <pc:sldMk cId="2955621867" sldId="287"/>
            <ac:spMk id="2" creationId="{00000000-0000-0000-0000-000000000000}"/>
          </ac:spMkLst>
        </pc:spChg>
        <pc:spChg chg="mod">
          <ac:chgData name="Sarmīte Rutkovska" userId="e919e296-d891-4b01-9e4d-583d0fcd94d0" providerId="ADAL" clId="{08BED4BE-55CE-4F0D-B22F-BA965D786818}" dt="2023-11-30T12:52:07.970" v="5047" actId="12"/>
          <ac:spMkLst>
            <pc:docMk/>
            <pc:sldMk cId="2955621867" sldId="287"/>
            <ac:spMk id="3" creationId="{00000000-0000-0000-0000-000000000000}"/>
          </ac:spMkLst>
        </pc:spChg>
      </pc:sldChg>
      <pc:sldChg chg="modSp add mod">
        <pc:chgData name="Sarmīte Rutkovska" userId="e919e296-d891-4b01-9e4d-583d0fcd94d0" providerId="ADAL" clId="{08BED4BE-55CE-4F0D-B22F-BA965D786818}" dt="2023-11-30T12:56:03.525" v="5187" actId="6549"/>
        <pc:sldMkLst>
          <pc:docMk/>
          <pc:sldMk cId="1247988334" sldId="288"/>
        </pc:sldMkLst>
        <pc:spChg chg="mod">
          <ac:chgData name="Sarmīte Rutkovska" userId="e919e296-d891-4b01-9e4d-583d0fcd94d0" providerId="ADAL" clId="{08BED4BE-55CE-4F0D-B22F-BA965D786818}" dt="2023-11-28T13:02:21.857" v="3551" actId="404"/>
          <ac:spMkLst>
            <pc:docMk/>
            <pc:sldMk cId="1247988334" sldId="288"/>
            <ac:spMk id="2" creationId="{00000000-0000-0000-0000-000000000000}"/>
          </ac:spMkLst>
        </pc:spChg>
        <pc:spChg chg="mod">
          <ac:chgData name="Sarmīte Rutkovska" userId="e919e296-d891-4b01-9e4d-583d0fcd94d0" providerId="ADAL" clId="{08BED4BE-55CE-4F0D-B22F-BA965D786818}" dt="2023-11-30T12:56:03.525" v="5187" actId="6549"/>
          <ac:spMkLst>
            <pc:docMk/>
            <pc:sldMk cId="1247988334" sldId="288"/>
            <ac:spMk id="3" creationId="{00000000-0000-0000-0000-000000000000}"/>
          </ac:spMkLst>
        </pc:spChg>
      </pc:sldChg>
      <pc:sldChg chg="addSp modSp add del mod">
        <pc:chgData name="Sarmīte Rutkovska" userId="e919e296-d891-4b01-9e4d-583d0fcd94d0" providerId="ADAL" clId="{08BED4BE-55CE-4F0D-B22F-BA965D786818}" dt="2023-11-28T16:41:38.202" v="4242" actId="47"/>
        <pc:sldMkLst>
          <pc:docMk/>
          <pc:sldMk cId="1083773899" sldId="289"/>
        </pc:sldMkLst>
        <pc:spChg chg="mod">
          <ac:chgData name="Sarmīte Rutkovska" userId="e919e296-d891-4b01-9e4d-583d0fcd94d0" providerId="ADAL" clId="{08BED4BE-55CE-4F0D-B22F-BA965D786818}" dt="2023-11-28T12:35:00.111" v="3101" actId="122"/>
          <ac:spMkLst>
            <pc:docMk/>
            <pc:sldMk cId="1083773899" sldId="289"/>
            <ac:spMk id="2" creationId="{00000000-0000-0000-0000-000000000000}"/>
          </ac:spMkLst>
        </pc:spChg>
        <pc:spChg chg="mod">
          <ac:chgData name="Sarmīte Rutkovska" userId="e919e296-d891-4b01-9e4d-583d0fcd94d0" providerId="ADAL" clId="{08BED4BE-55CE-4F0D-B22F-BA965D786818}" dt="2023-11-28T13:03:47.963" v="3555" actId="13926"/>
          <ac:spMkLst>
            <pc:docMk/>
            <pc:sldMk cId="1083773899" sldId="289"/>
            <ac:spMk id="3" creationId="{00000000-0000-0000-0000-000000000000}"/>
          </ac:spMkLst>
        </pc:spChg>
        <pc:picChg chg="add mod">
          <ac:chgData name="Sarmīte Rutkovska" userId="e919e296-d891-4b01-9e4d-583d0fcd94d0" providerId="ADAL" clId="{08BED4BE-55CE-4F0D-B22F-BA965D786818}" dt="2023-11-28T16:03:18.990" v="3940" actId="962"/>
          <ac:picMkLst>
            <pc:docMk/>
            <pc:sldMk cId="1083773899" sldId="289"/>
            <ac:picMk id="4" creationId="{F1613AD2-5D95-C360-DD99-5AB82A076B96}"/>
          </ac:picMkLst>
        </pc:picChg>
      </pc:sldChg>
      <pc:sldChg chg="delSp modSp add mod">
        <pc:chgData name="Sarmīte Rutkovska" userId="e919e296-d891-4b01-9e4d-583d0fcd94d0" providerId="ADAL" clId="{08BED4BE-55CE-4F0D-B22F-BA965D786818}" dt="2023-11-30T12:53:34.661" v="5094" actId="113"/>
        <pc:sldMkLst>
          <pc:docMk/>
          <pc:sldMk cId="598007670" sldId="292"/>
        </pc:sldMkLst>
        <pc:spChg chg="mod">
          <ac:chgData name="Sarmīte Rutkovska" userId="e919e296-d891-4b01-9e4d-583d0fcd94d0" providerId="ADAL" clId="{08BED4BE-55CE-4F0D-B22F-BA965D786818}" dt="2023-11-30T12:37:33.644" v="4830" actId="6549"/>
          <ac:spMkLst>
            <pc:docMk/>
            <pc:sldMk cId="598007670" sldId="292"/>
            <ac:spMk id="2" creationId="{00000000-0000-0000-0000-000000000000}"/>
          </ac:spMkLst>
        </pc:spChg>
        <pc:spChg chg="mod">
          <ac:chgData name="Sarmīte Rutkovska" userId="e919e296-d891-4b01-9e4d-583d0fcd94d0" providerId="ADAL" clId="{08BED4BE-55CE-4F0D-B22F-BA965D786818}" dt="2023-11-30T12:53:34.661" v="5094" actId="113"/>
          <ac:spMkLst>
            <pc:docMk/>
            <pc:sldMk cId="598007670" sldId="292"/>
            <ac:spMk id="3" creationId="{00000000-0000-0000-0000-000000000000}"/>
          </ac:spMkLst>
        </pc:spChg>
        <pc:picChg chg="del">
          <ac:chgData name="Sarmīte Rutkovska" userId="e919e296-d891-4b01-9e4d-583d0fcd94d0" providerId="ADAL" clId="{08BED4BE-55CE-4F0D-B22F-BA965D786818}" dt="2023-11-28T16:56:48.642" v="4595"/>
          <ac:picMkLst>
            <pc:docMk/>
            <pc:sldMk cId="598007670" sldId="292"/>
            <ac:picMk id="4" creationId="{9FEF7854-F618-E265-30D1-FD19804B55A3}"/>
          </ac:picMkLst>
        </pc:picChg>
      </pc:sldChg>
      <pc:sldChg chg="modSp add mod">
        <pc:chgData name="Sarmīte Rutkovska" userId="e919e296-d891-4b01-9e4d-583d0fcd94d0" providerId="ADAL" clId="{08BED4BE-55CE-4F0D-B22F-BA965D786818}" dt="2023-11-30T12:51:48.364" v="5046" actId="12"/>
        <pc:sldMkLst>
          <pc:docMk/>
          <pc:sldMk cId="3735662232" sldId="293"/>
        </pc:sldMkLst>
        <pc:spChg chg="mod">
          <ac:chgData name="Sarmīte Rutkovska" userId="e919e296-d891-4b01-9e4d-583d0fcd94d0" providerId="ADAL" clId="{08BED4BE-55CE-4F0D-B22F-BA965D786818}" dt="2023-11-28T13:01:27.323" v="3543" actId="20577"/>
          <ac:spMkLst>
            <pc:docMk/>
            <pc:sldMk cId="3735662232" sldId="293"/>
            <ac:spMk id="2" creationId="{00000000-0000-0000-0000-000000000000}"/>
          </ac:spMkLst>
        </pc:spChg>
        <pc:spChg chg="mod">
          <ac:chgData name="Sarmīte Rutkovska" userId="e919e296-d891-4b01-9e4d-583d0fcd94d0" providerId="ADAL" clId="{08BED4BE-55CE-4F0D-B22F-BA965D786818}" dt="2023-11-30T12:51:48.364" v="5046" actId="12"/>
          <ac:spMkLst>
            <pc:docMk/>
            <pc:sldMk cId="3735662232" sldId="293"/>
            <ac:spMk id="3" creationId="{00000000-0000-0000-0000-000000000000}"/>
          </ac:spMkLst>
        </pc:spChg>
      </pc:sldChg>
      <pc:sldChg chg="addSp delSp modSp add del mod ord">
        <pc:chgData name="Sarmīte Rutkovska" userId="e919e296-d891-4b01-9e4d-583d0fcd94d0" providerId="ADAL" clId="{08BED4BE-55CE-4F0D-B22F-BA965D786818}" dt="2023-11-30T23:47:50.277" v="6138" actId="47"/>
        <pc:sldMkLst>
          <pc:docMk/>
          <pc:sldMk cId="2082647672" sldId="331"/>
        </pc:sldMkLst>
        <pc:spChg chg="mod">
          <ac:chgData name="Sarmīte Rutkovska" userId="e919e296-d891-4b01-9e4d-583d0fcd94d0" providerId="ADAL" clId="{08BED4BE-55CE-4F0D-B22F-BA965D786818}" dt="2023-11-30T12:53:57.027" v="5119" actId="20577"/>
          <ac:spMkLst>
            <pc:docMk/>
            <pc:sldMk cId="2082647672" sldId="331"/>
            <ac:spMk id="2" creationId="{44E381B4-83A0-C008-960C-3DEBB444E7D7}"/>
          </ac:spMkLst>
        </pc:spChg>
        <pc:spChg chg="add del mod">
          <ac:chgData name="Sarmīte Rutkovska" userId="e919e296-d891-4b01-9e4d-583d0fcd94d0" providerId="ADAL" clId="{08BED4BE-55CE-4F0D-B22F-BA965D786818}" dt="2023-11-28T16:53:34.273" v="4532"/>
          <ac:spMkLst>
            <pc:docMk/>
            <pc:sldMk cId="2082647672" sldId="331"/>
            <ac:spMk id="3" creationId="{D297A754-4F8C-3A62-9270-A15633810E46}"/>
          </ac:spMkLst>
        </pc:spChg>
        <pc:spChg chg="add del mod">
          <ac:chgData name="Sarmīte Rutkovska" userId="e919e296-d891-4b01-9e4d-583d0fcd94d0" providerId="ADAL" clId="{08BED4BE-55CE-4F0D-B22F-BA965D786818}" dt="2023-11-28T16:55:42.222" v="4585" actId="478"/>
          <ac:spMkLst>
            <pc:docMk/>
            <pc:sldMk cId="2082647672" sldId="331"/>
            <ac:spMk id="4" creationId="{1071A6F0-E721-A84B-E989-01F82323B324}"/>
          </ac:spMkLst>
        </pc:spChg>
        <pc:spChg chg="mod">
          <ac:chgData name="Sarmīte Rutkovska" userId="e919e296-d891-4b01-9e4d-583d0fcd94d0" providerId="ADAL" clId="{08BED4BE-55CE-4F0D-B22F-BA965D786818}" dt="2023-11-28T16:53:07.156" v="4514" actId="1076"/>
          <ac:spMkLst>
            <pc:docMk/>
            <pc:sldMk cId="2082647672" sldId="331"/>
            <ac:spMk id="10" creationId="{BAF5BA04-5DF8-3FAB-C948-13B873A3938A}"/>
          </ac:spMkLst>
        </pc:spChg>
        <pc:spChg chg="mod">
          <ac:chgData name="Sarmīte Rutkovska" userId="e919e296-d891-4b01-9e4d-583d0fcd94d0" providerId="ADAL" clId="{08BED4BE-55CE-4F0D-B22F-BA965D786818}" dt="2023-11-28T16:55:57.094" v="4589" actId="1076"/>
          <ac:spMkLst>
            <pc:docMk/>
            <pc:sldMk cId="2082647672" sldId="331"/>
            <ac:spMk id="11" creationId="{BD547F83-09B1-5409-F797-3BCA6CE673BD}"/>
          </ac:spMkLst>
        </pc:spChg>
        <pc:spChg chg="add mod">
          <ac:chgData name="Sarmīte Rutkovska" userId="e919e296-d891-4b01-9e4d-583d0fcd94d0" providerId="ADAL" clId="{08BED4BE-55CE-4F0D-B22F-BA965D786818}" dt="2023-11-28T16:56:02.423" v="4591" actId="1076"/>
          <ac:spMkLst>
            <pc:docMk/>
            <pc:sldMk cId="2082647672" sldId="331"/>
            <ac:spMk id="12" creationId="{960994E3-023A-F2F8-391B-AD6AF9C59E04}"/>
          </ac:spMkLst>
        </pc:spChg>
        <pc:spChg chg="add del mod">
          <ac:chgData name="Sarmīte Rutkovska" userId="e919e296-d891-4b01-9e4d-583d0fcd94d0" providerId="ADAL" clId="{08BED4BE-55CE-4F0D-B22F-BA965D786818}" dt="2023-11-28T16:56:35.474" v="4594"/>
          <ac:spMkLst>
            <pc:docMk/>
            <pc:sldMk cId="2082647672" sldId="331"/>
            <ac:spMk id="13" creationId="{BF8CFB56-F4C2-3D64-C576-3428D4673FD8}"/>
          </ac:spMkLst>
        </pc:spChg>
        <pc:picChg chg="mod">
          <ac:chgData name="Sarmīte Rutkovska" userId="e919e296-d891-4b01-9e4d-583d0fcd94d0" providerId="ADAL" clId="{08BED4BE-55CE-4F0D-B22F-BA965D786818}" dt="2023-11-28T16:53:08.907" v="4515" actId="1076"/>
          <ac:picMkLst>
            <pc:docMk/>
            <pc:sldMk cId="2082647672" sldId="331"/>
            <ac:picMk id="5" creationId="{00205699-FAC5-C65B-4E0F-8F3DA0A1EAFB}"/>
          </ac:picMkLst>
        </pc:picChg>
        <pc:picChg chg="mod">
          <ac:chgData name="Sarmīte Rutkovska" userId="e919e296-d891-4b01-9e4d-583d0fcd94d0" providerId="ADAL" clId="{08BED4BE-55CE-4F0D-B22F-BA965D786818}" dt="2023-11-28T16:53:12.563" v="4516" actId="1076"/>
          <ac:picMkLst>
            <pc:docMk/>
            <pc:sldMk cId="2082647672" sldId="331"/>
            <ac:picMk id="7" creationId="{84FE2989-A314-3B7E-042B-FAD5A2A86631}"/>
          </ac:picMkLst>
        </pc:picChg>
        <pc:picChg chg="add mod">
          <ac:chgData name="Sarmīte Rutkovska" userId="e919e296-d891-4b01-9e4d-583d0fcd94d0" providerId="ADAL" clId="{08BED4BE-55CE-4F0D-B22F-BA965D786818}" dt="2023-11-28T16:56:06.357" v="4592" actId="1076"/>
          <ac:picMkLst>
            <pc:docMk/>
            <pc:sldMk cId="2082647672" sldId="331"/>
            <ac:picMk id="8" creationId="{AFA5E773-A57B-1187-61F6-DBB2DEB65CC6}"/>
          </ac:picMkLst>
        </pc:picChg>
        <pc:picChg chg="mod">
          <ac:chgData name="Sarmīte Rutkovska" userId="e919e296-d891-4b01-9e4d-583d0fcd94d0" providerId="ADAL" clId="{08BED4BE-55CE-4F0D-B22F-BA965D786818}" dt="2023-11-28T16:55:54.862" v="4588" actId="1076"/>
          <ac:picMkLst>
            <pc:docMk/>
            <pc:sldMk cId="2082647672" sldId="331"/>
            <ac:picMk id="9" creationId="{C33D0737-1FC8-A8B8-58DD-64A0109A33C3}"/>
          </ac:picMkLst>
        </pc:picChg>
      </pc:sldChg>
      <pc:sldChg chg="delSp modSp add mod">
        <pc:chgData name="Sarmīte Rutkovska" userId="e919e296-d891-4b01-9e4d-583d0fcd94d0" providerId="ADAL" clId="{08BED4BE-55CE-4F0D-B22F-BA965D786818}" dt="2023-11-28T17:03:33.980" v="4713" actId="1076"/>
        <pc:sldMkLst>
          <pc:docMk/>
          <pc:sldMk cId="476087275" sldId="332"/>
        </pc:sldMkLst>
        <pc:spChg chg="mod">
          <ac:chgData name="Sarmīte Rutkovska" userId="e919e296-d891-4b01-9e4d-583d0fcd94d0" providerId="ADAL" clId="{08BED4BE-55CE-4F0D-B22F-BA965D786818}" dt="2023-11-28T17:03:33.980" v="4713" actId="1076"/>
          <ac:spMkLst>
            <pc:docMk/>
            <pc:sldMk cId="476087275" sldId="332"/>
            <ac:spMk id="2" creationId="{BE3DD542-5A03-CF20-DD95-5FC127316360}"/>
          </ac:spMkLst>
        </pc:spChg>
        <pc:spChg chg="del">
          <ac:chgData name="Sarmīte Rutkovska" userId="e919e296-d891-4b01-9e4d-583d0fcd94d0" providerId="ADAL" clId="{08BED4BE-55CE-4F0D-B22F-BA965D786818}" dt="2023-11-28T16:56:57.879" v="4598" actId="478"/>
          <ac:spMkLst>
            <pc:docMk/>
            <pc:sldMk cId="476087275" sldId="332"/>
            <ac:spMk id="14" creationId="{A43ADD89-20C2-40F5-4688-FA1208853E97}"/>
          </ac:spMkLst>
        </pc:spChg>
        <pc:spChg chg="mod">
          <ac:chgData name="Sarmīte Rutkovska" userId="e919e296-d891-4b01-9e4d-583d0fcd94d0" providerId="ADAL" clId="{08BED4BE-55CE-4F0D-B22F-BA965D786818}" dt="2023-11-28T16:58:56.996" v="4638" actId="21"/>
          <ac:spMkLst>
            <pc:docMk/>
            <pc:sldMk cId="476087275" sldId="332"/>
            <ac:spMk id="16" creationId="{301B92B6-4101-D5F6-C9AE-AA7F02A93083}"/>
          </ac:spMkLst>
        </pc:spChg>
        <pc:spChg chg="mod">
          <ac:chgData name="Sarmīte Rutkovska" userId="e919e296-d891-4b01-9e4d-583d0fcd94d0" providerId="ADAL" clId="{08BED4BE-55CE-4F0D-B22F-BA965D786818}" dt="2023-11-28T17:01:24.123" v="4673" actId="1076"/>
          <ac:spMkLst>
            <pc:docMk/>
            <pc:sldMk cId="476087275" sldId="332"/>
            <ac:spMk id="18" creationId="{684FBAEA-EB29-2B47-EFD9-68C9F5D1D98A}"/>
          </ac:spMkLst>
        </pc:spChg>
        <pc:spChg chg="del">
          <ac:chgData name="Sarmīte Rutkovska" userId="e919e296-d891-4b01-9e4d-583d0fcd94d0" providerId="ADAL" clId="{08BED4BE-55CE-4F0D-B22F-BA965D786818}" dt="2023-11-28T16:56:54.758" v="4597" actId="478"/>
          <ac:spMkLst>
            <pc:docMk/>
            <pc:sldMk cId="476087275" sldId="332"/>
            <ac:spMk id="21" creationId="{672FF463-3521-B923-FCC0-065E3CF611B2}"/>
          </ac:spMkLst>
        </pc:spChg>
        <pc:spChg chg="mod">
          <ac:chgData name="Sarmīte Rutkovska" userId="e919e296-d891-4b01-9e4d-583d0fcd94d0" providerId="ADAL" clId="{08BED4BE-55CE-4F0D-B22F-BA965D786818}" dt="2023-11-28T17:02:42.204" v="4706" actId="1076"/>
          <ac:spMkLst>
            <pc:docMk/>
            <pc:sldMk cId="476087275" sldId="332"/>
            <ac:spMk id="22" creationId="{54FCA867-47BA-9019-3F22-89014839D547}"/>
          </ac:spMkLst>
        </pc:spChg>
        <pc:spChg chg="del">
          <ac:chgData name="Sarmīte Rutkovska" userId="e919e296-d891-4b01-9e4d-583d0fcd94d0" providerId="ADAL" clId="{08BED4BE-55CE-4F0D-B22F-BA965D786818}" dt="2023-11-28T16:57:05.951" v="4601" actId="478"/>
          <ac:spMkLst>
            <pc:docMk/>
            <pc:sldMk cId="476087275" sldId="332"/>
            <ac:spMk id="24" creationId="{E5586D51-D963-0BFB-EB2D-86CC573F8B08}"/>
          </ac:spMkLst>
        </pc:spChg>
        <pc:spChg chg="mod">
          <ac:chgData name="Sarmīte Rutkovska" userId="e919e296-d891-4b01-9e4d-583d0fcd94d0" providerId="ADAL" clId="{08BED4BE-55CE-4F0D-B22F-BA965D786818}" dt="2023-11-28T17:02:48.059" v="4707" actId="1076"/>
          <ac:spMkLst>
            <pc:docMk/>
            <pc:sldMk cId="476087275" sldId="332"/>
            <ac:spMk id="25" creationId="{DE424849-24E3-8C53-3530-010D3CC81685}"/>
          </ac:spMkLst>
        </pc:spChg>
        <pc:spChg chg="mod">
          <ac:chgData name="Sarmīte Rutkovska" userId="e919e296-d891-4b01-9e4d-583d0fcd94d0" providerId="ADAL" clId="{08BED4BE-55CE-4F0D-B22F-BA965D786818}" dt="2023-11-28T17:03:05.852" v="4709" actId="1076"/>
          <ac:spMkLst>
            <pc:docMk/>
            <pc:sldMk cId="476087275" sldId="332"/>
            <ac:spMk id="27" creationId="{69DB3BF9-0115-3568-2B4B-7E71CF5B6252}"/>
          </ac:spMkLst>
        </pc:spChg>
        <pc:spChg chg="mod">
          <ac:chgData name="Sarmīte Rutkovska" userId="e919e296-d891-4b01-9e4d-583d0fcd94d0" providerId="ADAL" clId="{08BED4BE-55CE-4F0D-B22F-BA965D786818}" dt="2023-11-28T17:03:09.540" v="4710" actId="1076"/>
          <ac:spMkLst>
            <pc:docMk/>
            <pc:sldMk cId="476087275" sldId="332"/>
            <ac:spMk id="28" creationId="{A5D0DF91-15F0-0056-13EF-128FCCAE28EF}"/>
          </ac:spMkLst>
        </pc:spChg>
      </pc:sldChg>
      <pc:sldChg chg="del">
        <pc:chgData name="Sarmīte Rutkovska" userId="e919e296-d891-4b01-9e4d-583d0fcd94d0" providerId="ADAL" clId="{08BED4BE-55CE-4F0D-B22F-BA965D786818}" dt="2023-11-28T12:35:46.939" v="3126" actId="47"/>
        <pc:sldMkLst>
          <pc:docMk/>
          <pc:sldMk cId="2514048391" sldId="359"/>
        </pc:sldMkLst>
      </pc:sldChg>
      <pc:sldChg chg="del">
        <pc:chgData name="Sarmīte Rutkovska" userId="e919e296-d891-4b01-9e4d-583d0fcd94d0" providerId="ADAL" clId="{08BED4BE-55CE-4F0D-B22F-BA965D786818}" dt="2023-11-28T16:23:39.746" v="4063" actId="47"/>
        <pc:sldMkLst>
          <pc:docMk/>
          <pc:sldMk cId="2974847291" sldId="377"/>
        </pc:sldMkLst>
      </pc:sldChg>
      <pc:sldChg chg="del">
        <pc:chgData name="Sarmīte Rutkovska" userId="e919e296-d891-4b01-9e4d-583d0fcd94d0" providerId="ADAL" clId="{08BED4BE-55CE-4F0D-B22F-BA965D786818}" dt="2023-11-28T16:23:30.898" v="4058" actId="47"/>
        <pc:sldMkLst>
          <pc:docMk/>
          <pc:sldMk cId="1806722031" sldId="515"/>
        </pc:sldMkLst>
      </pc:sldChg>
      <pc:sldChg chg="del">
        <pc:chgData name="Sarmīte Rutkovska" userId="e919e296-d891-4b01-9e4d-583d0fcd94d0" providerId="ADAL" clId="{08BED4BE-55CE-4F0D-B22F-BA965D786818}" dt="2023-11-28T16:23:32.938" v="4059" actId="47"/>
        <pc:sldMkLst>
          <pc:docMk/>
          <pc:sldMk cId="3020228754" sldId="516"/>
        </pc:sldMkLst>
      </pc:sldChg>
      <pc:sldChg chg="del">
        <pc:chgData name="Sarmīte Rutkovska" userId="e919e296-d891-4b01-9e4d-583d0fcd94d0" providerId="ADAL" clId="{08BED4BE-55CE-4F0D-B22F-BA965D786818}" dt="2023-11-28T16:23:34.132" v="4060" actId="47"/>
        <pc:sldMkLst>
          <pc:docMk/>
          <pc:sldMk cId="1742951011" sldId="517"/>
        </pc:sldMkLst>
      </pc:sldChg>
      <pc:sldChg chg="del">
        <pc:chgData name="Sarmīte Rutkovska" userId="e919e296-d891-4b01-9e4d-583d0fcd94d0" providerId="ADAL" clId="{08BED4BE-55CE-4F0D-B22F-BA965D786818}" dt="2023-11-28T16:23:35.159" v="4061" actId="47"/>
        <pc:sldMkLst>
          <pc:docMk/>
          <pc:sldMk cId="664425432" sldId="518"/>
        </pc:sldMkLst>
      </pc:sldChg>
      <pc:sldChg chg="del">
        <pc:chgData name="Sarmīte Rutkovska" userId="e919e296-d891-4b01-9e4d-583d0fcd94d0" providerId="ADAL" clId="{08BED4BE-55CE-4F0D-B22F-BA965D786818}" dt="2023-11-28T16:23:46.102" v="4065" actId="47"/>
        <pc:sldMkLst>
          <pc:docMk/>
          <pc:sldMk cId="2203651246" sldId="519"/>
        </pc:sldMkLst>
      </pc:sldChg>
      <pc:sldChg chg="del ord">
        <pc:chgData name="Sarmīte Rutkovska" userId="e919e296-d891-4b01-9e4d-583d0fcd94d0" providerId="ADAL" clId="{08BED4BE-55CE-4F0D-B22F-BA965D786818}" dt="2023-11-28T12:35:44.638" v="3125" actId="47"/>
        <pc:sldMkLst>
          <pc:docMk/>
          <pc:sldMk cId="4156799017" sldId="520"/>
        </pc:sldMkLst>
      </pc:sldChg>
      <pc:sldChg chg="del">
        <pc:chgData name="Sarmīte Rutkovska" userId="e919e296-d891-4b01-9e4d-583d0fcd94d0" providerId="ADAL" clId="{08BED4BE-55CE-4F0D-B22F-BA965D786818}" dt="2023-11-28T16:23:49.828" v="4068" actId="47"/>
        <pc:sldMkLst>
          <pc:docMk/>
          <pc:sldMk cId="1151697286" sldId="526"/>
        </pc:sldMkLst>
      </pc:sldChg>
      <pc:sldChg chg="del">
        <pc:chgData name="Sarmīte Rutkovska" userId="e919e296-d891-4b01-9e4d-583d0fcd94d0" providerId="ADAL" clId="{08BED4BE-55CE-4F0D-B22F-BA965D786818}" dt="2023-11-28T16:23:51.163" v="4069" actId="47"/>
        <pc:sldMkLst>
          <pc:docMk/>
          <pc:sldMk cId="1928790705" sldId="527"/>
        </pc:sldMkLst>
      </pc:sldChg>
      <pc:sldChg chg="del">
        <pc:chgData name="Sarmīte Rutkovska" userId="e919e296-d891-4b01-9e4d-583d0fcd94d0" providerId="ADAL" clId="{08BED4BE-55CE-4F0D-B22F-BA965D786818}" dt="2023-11-28T16:23:29.468" v="4057" actId="47"/>
        <pc:sldMkLst>
          <pc:docMk/>
          <pc:sldMk cId="3494928974" sldId="528"/>
        </pc:sldMkLst>
      </pc:sldChg>
      <pc:sldChg chg="addSp delSp modSp mod ord">
        <pc:chgData name="Sarmīte Rutkovska" userId="e919e296-d891-4b01-9e4d-583d0fcd94d0" providerId="ADAL" clId="{08BED4BE-55CE-4F0D-B22F-BA965D786818}" dt="2023-11-30T23:47:39.151" v="6137" actId="1076"/>
        <pc:sldMkLst>
          <pc:docMk/>
          <pc:sldMk cId="3941985971" sldId="531"/>
        </pc:sldMkLst>
        <pc:spChg chg="add del mod">
          <ac:chgData name="Sarmīte Rutkovska" userId="e919e296-d891-4b01-9e4d-583d0fcd94d0" providerId="ADAL" clId="{08BED4BE-55CE-4F0D-B22F-BA965D786818}" dt="2023-11-30T23:25:28.333" v="5272" actId="478"/>
          <ac:spMkLst>
            <pc:docMk/>
            <pc:sldMk cId="3941985971" sldId="531"/>
            <ac:spMk id="2" creationId="{5CC37587-07D0-3D61-1BBC-E52A9E96639C}"/>
          </ac:spMkLst>
        </pc:spChg>
        <pc:spChg chg="add del mod">
          <ac:chgData name="Sarmīte Rutkovska" userId="e919e296-d891-4b01-9e4d-583d0fcd94d0" providerId="ADAL" clId="{08BED4BE-55CE-4F0D-B22F-BA965D786818}" dt="2023-11-30T23:27:56.640" v="5367" actId="478"/>
          <ac:spMkLst>
            <pc:docMk/>
            <pc:sldMk cId="3941985971" sldId="531"/>
            <ac:spMk id="3" creationId="{C3710E7D-6085-4AE5-42A5-3FD765A01DE8}"/>
          </ac:spMkLst>
        </pc:spChg>
        <pc:spChg chg="add del mod">
          <ac:chgData name="Sarmīte Rutkovska" userId="e919e296-d891-4b01-9e4d-583d0fcd94d0" providerId="ADAL" clId="{08BED4BE-55CE-4F0D-B22F-BA965D786818}" dt="2023-11-28T11:32:44.179" v="2721" actId="478"/>
          <ac:spMkLst>
            <pc:docMk/>
            <pc:sldMk cId="3941985971" sldId="531"/>
            <ac:spMk id="9" creationId="{0D14A1EF-F497-4481-18DF-0EBA98CE36B5}"/>
          </ac:spMkLst>
        </pc:spChg>
        <pc:spChg chg="mod">
          <ac:chgData name="Sarmīte Rutkovska" userId="e919e296-d891-4b01-9e4d-583d0fcd94d0" providerId="ADAL" clId="{08BED4BE-55CE-4F0D-B22F-BA965D786818}" dt="2023-11-30T23:46:25.623" v="6135" actId="20577"/>
          <ac:spMkLst>
            <pc:docMk/>
            <pc:sldMk cId="3941985971" sldId="531"/>
            <ac:spMk id="9218" creationId="{00000000-0000-0000-0000-000000000000}"/>
          </ac:spMkLst>
        </pc:spChg>
        <pc:spChg chg="mod">
          <ac:chgData name="Sarmīte Rutkovska" userId="e919e296-d891-4b01-9e4d-583d0fcd94d0" providerId="ADAL" clId="{08BED4BE-55CE-4F0D-B22F-BA965D786818}" dt="2023-11-30T23:44:21.971" v="6065" actId="20577"/>
          <ac:spMkLst>
            <pc:docMk/>
            <pc:sldMk cId="3941985971" sldId="531"/>
            <ac:spMk id="9219" creationId="{00000000-0000-0000-0000-000000000000}"/>
          </ac:spMkLst>
        </pc:spChg>
        <pc:picChg chg="add del mod">
          <ac:chgData name="Sarmīte Rutkovska" userId="e919e296-d891-4b01-9e4d-583d0fcd94d0" providerId="ADAL" clId="{08BED4BE-55CE-4F0D-B22F-BA965D786818}" dt="2023-11-28T11:05:11.719" v="1926" actId="478"/>
          <ac:picMkLst>
            <pc:docMk/>
            <pc:sldMk cId="3941985971" sldId="531"/>
            <ac:picMk id="3" creationId="{AEC4F14F-5777-80C2-532F-38AF24B74383}"/>
          </ac:picMkLst>
        </pc:picChg>
        <pc:picChg chg="add del mod">
          <ac:chgData name="Sarmīte Rutkovska" userId="e919e296-d891-4b01-9e4d-583d0fcd94d0" providerId="ADAL" clId="{08BED4BE-55CE-4F0D-B22F-BA965D786818}" dt="2023-11-30T23:37:41.506" v="5778" actId="478"/>
          <ac:picMkLst>
            <pc:docMk/>
            <pc:sldMk cId="3941985971" sldId="531"/>
            <ac:picMk id="4" creationId="{C41BAFDC-D2AE-2924-95F9-ADDE98546847}"/>
          </ac:picMkLst>
        </pc:picChg>
        <pc:picChg chg="add mod">
          <ac:chgData name="Sarmīte Rutkovska" userId="e919e296-d891-4b01-9e4d-583d0fcd94d0" providerId="ADAL" clId="{08BED4BE-55CE-4F0D-B22F-BA965D786818}" dt="2023-11-30T23:47:39.151" v="6137" actId="1076"/>
          <ac:picMkLst>
            <pc:docMk/>
            <pc:sldMk cId="3941985971" sldId="531"/>
            <ac:picMk id="5" creationId="{E78E6860-39B3-9C8C-C0BD-DD7281DC2E8D}"/>
          </ac:picMkLst>
        </pc:picChg>
        <pc:picChg chg="del mod">
          <ac:chgData name="Sarmīte Rutkovska" userId="e919e296-d891-4b01-9e4d-583d0fcd94d0" providerId="ADAL" clId="{08BED4BE-55CE-4F0D-B22F-BA965D786818}" dt="2023-11-28T11:06:02.849" v="1929" actId="478"/>
          <ac:picMkLst>
            <pc:docMk/>
            <pc:sldMk cId="3941985971" sldId="531"/>
            <ac:picMk id="5" creationId="{F20DEF04-A3C2-E313-2229-3CA20183FDBD}"/>
          </ac:picMkLst>
        </pc:picChg>
        <pc:picChg chg="add del mod">
          <ac:chgData name="Sarmīte Rutkovska" userId="e919e296-d891-4b01-9e4d-583d0fcd94d0" providerId="ADAL" clId="{08BED4BE-55CE-4F0D-B22F-BA965D786818}" dt="2023-11-28T11:07:48.038" v="2000" actId="478"/>
          <ac:picMkLst>
            <pc:docMk/>
            <pc:sldMk cId="3941985971" sldId="531"/>
            <ac:picMk id="6" creationId="{247C0F71-08B6-43F4-858D-3F4FED622314}"/>
          </ac:picMkLst>
        </pc:picChg>
        <pc:picChg chg="add del mod">
          <ac:chgData name="Sarmīte Rutkovska" userId="e919e296-d891-4b01-9e4d-583d0fcd94d0" providerId="ADAL" clId="{08BED4BE-55CE-4F0D-B22F-BA965D786818}" dt="2023-11-30T23:24:32.759" v="5238" actId="478"/>
          <ac:picMkLst>
            <pc:docMk/>
            <pc:sldMk cId="3941985971" sldId="531"/>
            <ac:picMk id="8" creationId="{BE72AA2E-013A-0917-C7CD-414B96FBBC6D}"/>
          </ac:picMkLst>
        </pc:picChg>
      </pc:sldChg>
      <pc:sldChg chg="del">
        <pc:chgData name="Sarmīte Rutkovska" userId="e919e296-d891-4b01-9e4d-583d0fcd94d0" providerId="ADAL" clId="{08BED4BE-55CE-4F0D-B22F-BA965D786818}" dt="2023-11-28T12:35:48.515" v="3127" actId="47"/>
        <pc:sldMkLst>
          <pc:docMk/>
          <pc:sldMk cId="3623284230" sldId="534"/>
        </pc:sldMkLst>
      </pc:sldChg>
      <pc:sldChg chg="del">
        <pc:chgData name="Sarmīte Rutkovska" userId="e919e296-d891-4b01-9e4d-583d0fcd94d0" providerId="ADAL" clId="{08BED4BE-55CE-4F0D-B22F-BA965D786818}" dt="2023-11-28T16:23:48.245" v="4067" actId="47"/>
        <pc:sldMkLst>
          <pc:docMk/>
          <pc:sldMk cId="3218989579" sldId="537"/>
        </pc:sldMkLst>
      </pc:sldChg>
      <pc:sldChg chg="del">
        <pc:chgData name="Sarmīte Rutkovska" userId="e919e296-d891-4b01-9e4d-583d0fcd94d0" providerId="ADAL" clId="{08BED4BE-55CE-4F0D-B22F-BA965D786818}" dt="2023-11-28T16:23:47.152" v="4066" actId="47"/>
        <pc:sldMkLst>
          <pc:docMk/>
          <pc:sldMk cId="3824915480" sldId="539"/>
        </pc:sldMkLst>
      </pc:sldChg>
      <pc:sldChg chg="del">
        <pc:chgData name="Sarmīte Rutkovska" userId="e919e296-d891-4b01-9e4d-583d0fcd94d0" providerId="ADAL" clId="{08BED4BE-55CE-4F0D-B22F-BA965D786818}" dt="2023-11-28T16:23:37.451" v="4062" actId="47"/>
        <pc:sldMkLst>
          <pc:docMk/>
          <pc:sldMk cId="3033411561" sldId="540"/>
        </pc:sldMkLst>
      </pc:sldChg>
      <pc:sldChg chg="del">
        <pc:chgData name="Sarmīte Rutkovska" userId="e919e296-d891-4b01-9e4d-583d0fcd94d0" providerId="ADAL" clId="{08BED4BE-55CE-4F0D-B22F-BA965D786818}" dt="2023-11-28T16:23:42.307" v="4064" actId="47"/>
        <pc:sldMkLst>
          <pc:docMk/>
          <pc:sldMk cId="1180032006" sldId="541"/>
        </pc:sldMkLst>
      </pc:sldChg>
      <pc:sldChg chg="del">
        <pc:chgData name="Sarmīte Rutkovska" userId="e919e296-d891-4b01-9e4d-583d0fcd94d0" providerId="ADAL" clId="{08BED4BE-55CE-4F0D-B22F-BA965D786818}" dt="2023-11-28T12:35:51.095" v="3128" actId="47"/>
        <pc:sldMkLst>
          <pc:docMk/>
          <pc:sldMk cId="2791844764" sldId="542"/>
        </pc:sldMkLst>
      </pc:sldChg>
      <pc:sldChg chg="modSp add del mod">
        <pc:chgData name="Sarmīte Rutkovska" userId="e919e296-d891-4b01-9e4d-583d0fcd94d0" providerId="ADAL" clId="{08BED4BE-55CE-4F0D-B22F-BA965D786818}" dt="2023-11-28T10:08:13.943" v="447" actId="47"/>
        <pc:sldMkLst>
          <pc:docMk/>
          <pc:sldMk cId="1736553432" sldId="543"/>
        </pc:sldMkLst>
        <pc:spChg chg="mod">
          <ac:chgData name="Sarmīte Rutkovska" userId="e919e296-d891-4b01-9e4d-583d0fcd94d0" providerId="ADAL" clId="{08BED4BE-55CE-4F0D-B22F-BA965D786818}" dt="2023-11-28T10:08:06.863" v="445" actId="27636"/>
          <ac:spMkLst>
            <pc:docMk/>
            <pc:sldMk cId="1736553432" sldId="543"/>
            <ac:spMk id="3" creationId="{00000000-0000-0000-0000-000000000000}"/>
          </ac:spMkLst>
        </pc:spChg>
      </pc:sldChg>
      <pc:sldChg chg="add del">
        <pc:chgData name="Sarmīte Rutkovska" userId="e919e296-d891-4b01-9e4d-583d0fcd94d0" providerId="ADAL" clId="{08BED4BE-55CE-4F0D-B22F-BA965D786818}" dt="2023-11-28T11:35:08.074" v="2777" actId="47"/>
        <pc:sldMkLst>
          <pc:docMk/>
          <pc:sldMk cId="2002090555" sldId="544"/>
        </pc:sldMkLst>
      </pc:sldChg>
      <pc:sldChg chg="add del">
        <pc:chgData name="Sarmīte Rutkovska" userId="e919e296-d891-4b01-9e4d-583d0fcd94d0" providerId="ADAL" clId="{08BED4BE-55CE-4F0D-B22F-BA965D786818}" dt="2023-11-28T11:31:47.745" v="2645" actId="47"/>
        <pc:sldMkLst>
          <pc:docMk/>
          <pc:sldMk cId="1910692358" sldId="545"/>
        </pc:sldMkLst>
      </pc:sldChg>
      <pc:sldChg chg="addSp delSp modSp add del mod">
        <pc:chgData name="Sarmīte Rutkovska" userId="e919e296-d891-4b01-9e4d-583d0fcd94d0" providerId="ADAL" clId="{08BED4BE-55CE-4F0D-B22F-BA965D786818}" dt="2023-11-28T16:03:24.506" v="3941" actId="47"/>
        <pc:sldMkLst>
          <pc:docMk/>
          <pc:sldMk cId="579851736" sldId="546"/>
        </pc:sldMkLst>
        <pc:spChg chg="add mod">
          <ac:chgData name="Sarmīte Rutkovska" userId="e919e296-d891-4b01-9e4d-583d0fcd94d0" providerId="ADAL" clId="{08BED4BE-55CE-4F0D-B22F-BA965D786818}" dt="2023-11-28T11:31:28.617" v="2644" actId="1076"/>
          <ac:spMkLst>
            <pc:docMk/>
            <pc:sldMk cId="579851736" sldId="546"/>
            <ac:spMk id="4" creationId="{B563F1F8-9AC3-4D6C-B131-74950AC5B16A}"/>
          </ac:spMkLst>
        </pc:spChg>
        <pc:spChg chg="add mod">
          <ac:chgData name="Sarmīte Rutkovska" userId="e919e296-d891-4b01-9e4d-583d0fcd94d0" providerId="ADAL" clId="{08BED4BE-55CE-4F0D-B22F-BA965D786818}" dt="2023-11-28T11:33:08.749" v="2755" actId="313"/>
          <ac:spMkLst>
            <pc:docMk/>
            <pc:sldMk cId="579851736" sldId="546"/>
            <ac:spMk id="5" creationId="{C97AA56E-8A76-7B41-BC21-52A93C21ED07}"/>
          </ac:spMkLst>
        </pc:spChg>
        <pc:spChg chg="mod">
          <ac:chgData name="Sarmīte Rutkovska" userId="e919e296-d891-4b01-9e4d-583d0fcd94d0" providerId="ADAL" clId="{08BED4BE-55CE-4F0D-B22F-BA965D786818}" dt="2023-11-28T11:17:25.116" v="2260" actId="122"/>
          <ac:spMkLst>
            <pc:docMk/>
            <pc:sldMk cId="579851736" sldId="546"/>
            <ac:spMk id="6" creationId="{00000000-0000-0000-0000-000000000000}"/>
          </ac:spMkLst>
        </pc:spChg>
        <pc:spChg chg="del mod">
          <ac:chgData name="Sarmīte Rutkovska" userId="e919e296-d891-4b01-9e4d-583d0fcd94d0" providerId="ADAL" clId="{08BED4BE-55CE-4F0D-B22F-BA965D786818}" dt="2023-11-28T10:32:45.688" v="769" actId="478"/>
          <ac:spMkLst>
            <pc:docMk/>
            <pc:sldMk cId="579851736" sldId="546"/>
            <ac:spMk id="7" creationId="{00000000-0000-0000-0000-000000000000}"/>
          </ac:spMkLst>
        </pc:spChg>
        <pc:graphicFrameChg chg="add del mod modGraphic">
          <ac:chgData name="Sarmīte Rutkovska" userId="e919e296-d891-4b01-9e4d-583d0fcd94d0" providerId="ADAL" clId="{08BED4BE-55CE-4F0D-B22F-BA965D786818}" dt="2023-11-28T10:35:20.160" v="911" actId="478"/>
          <ac:graphicFrameMkLst>
            <pc:docMk/>
            <pc:sldMk cId="579851736" sldId="546"/>
            <ac:graphicFrameMk id="2" creationId="{994EA909-AFC2-D0E5-DF42-D7015D28A3A2}"/>
          </ac:graphicFrameMkLst>
        </pc:graphicFrameChg>
        <pc:picChg chg="add mod">
          <ac:chgData name="Sarmīte Rutkovska" userId="e919e296-d891-4b01-9e4d-583d0fcd94d0" providerId="ADAL" clId="{08BED4BE-55CE-4F0D-B22F-BA965D786818}" dt="2023-11-28T11:30:29.088" v="2628" actId="1076"/>
          <ac:picMkLst>
            <pc:docMk/>
            <pc:sldMk cId="579851736" sldId="546"/>
            <ac:picMk id="3" creationId="{D8DB8C27-5F4E-FADA-F7AB-04B0AFB49A74}"/>
          </ac:picMkLst>
        </pc:picChg>
      </pc:sldChg>
      <pc:sldChg chg="addSp delSp modSp add del mod">
        <pc:chgData name="Sarmīte Rutkovska" userId="e919e296-d891-4b01-9e4d-583d0fcd94d0" providerId="ADAL" clId="{08BED4BE-55CE-4F0D-B22F-BA965D786818}" dt="2023-11-28T11:30:00.015" v="2626" actId="47"/>
        <pc:sldMkLst>
          <pc:docMk/>
          <pc:sldMk cId="405265536" sldId="547"/>
        </pc:sldMkLst>
        <pc:spChg chg="add del mod">
          <ac:chgData name="Sarmīte Rutkovska" userId="e919e296-d891-4b01-9e4d-583d0fcd94d0" providerId="ADAL" clId="{08BED4BE-55CE-4F0D-B22F-BA965D786818}" dt="2023-11-28T11:28:55.232" v="2625" actId="20577"/>
          <ac:spMkLst>
            <pc:docMk/>
            <pc:sldMk cId="405265536" sldId="547"/>
            <ac:spMk id="9219" creationId="{00000000-0000-0000-0000-000000000000}"/>
          </ac:spMkLst>
        </pc:spChg>
        <pc:picChg chg="del">
          <ac:chgData name="Sarmīte Rutkovska" userId="e919e296-d891-4b01-9e4d-583d0fcd94d0" providerId="ADAL" clId="{08BED4BE-55CE-4F0D-B22F-BA965D786818}" dt="2023-11-28T11:26:24.934" v="2482" actId="478"/>
          <ac:picMkLst>
            <pc:docMk/>
            <pc:sldMk cId="405265536" sldId="547"/>
            <ac:picMk id="8" creationId="{BE72AA2E-013A-0917-C7CD-414B96FBBC6D}"/>
          </ac:picMkLst>
        </pc:picChg>
      </pc:sldChg>
      <pc:sldChg chg="delSp modSp add del mod">
        <pc:chgData name="Sarmīte Rutkovska" userId="e919e296-d891-4b01-9e4d-583d0fcd94d0" providerId="ADAL" clId="{08BED4BE-55CE-4F0D-B22F-BA965D786818}" dt="2023-11-28T11:24:43.383" v="2474" actId="47"/>
        <pc:sldMkLst>
          <pc:docMk/>
          <pc:sldMk cId="2969211837" sldId="547"/>
        </pc:sldMkLst>
        <pc:spChg chg="mod">
          <ac:chgData name="Sarmīte Rutkovska" userId="e919e296-d891-4b01-9e4d-583d0fcd94d0" providerId="ADAL" clId="{08BED4BE-55CE-4F0D-B22F-BA965D786818}" dt="2023-11-28T11:20:53.376" v="2402" actId="20577"/>
          <ac:spMkLst>
            <pc:docMk/>
            <pc:sldMk cId="2969211837" sldId="547"/>
            <ac:spMk id="9219" creationId="{00000000-0000-0000-0000-000000000000}"/>
          </ac:spMkLst>
        </pc:spChg>
        <pc:picChg chg="del">
          <ac:chgData name="Sarmīte Rutkovska" userId="e919e296-d891-4b01-9e4d-583d0fcd94d0" providerId="ADAL" clId="{08BED4BE-55CE-4F0D-B22F-BA965D786818}" dt="2023-11-28T11:17:53.828" v="2269" actId="478"/>
          <ac:picMkLst>
            <pc:docMk/>
            <pc:sldMk cId="2969211837" sldId="547"/>
            <ac:picMk id="8" creationId="{BE72AA2E-013A-0917-C7CD-414B96FBBC6D}"/>
          </ac:picMkLst>
        </pc:picChg>
      </pc:sldChg>
      <pc:sldChg chg="addSp modSp add mod">
        <pc:chgData name="Sarmīte Rutkovska" userId="e919e296-d891-4b01-9e4d-583d0fcd94d0" providerId="ADAL" clId="{08BED4BE-55CE-4F0D-B22F-BA965D786818}" dt="2023-11-30T11:28:23.243" v="4824" actId="6549"/>
        <pc:sldMkLst>
          <pc:docMk/>
          <pc:sldMk cId="3157255367" sldId="547"/>
        </pc:sldMkLst>
        <pc:spChg chg="mod">
          <ac:chgData name="Sarmīte Rutkovska" userId="e919e296-d891-4b01-9e4d-583d0fcd94d0" providerId="ADAL" clId="{08BED4BE-55CE-4F0D-B22F-BA965D786818}" dt="2023-11-30T11:28:23.243" v="4824" actId="6549"/>
          <ac:spMkLst>
            <pc:docMk/>
            <pc:sldMk cId="3157255367" sldId="547"/>
            <ac:spMk id="3" creationId="{00000000-0000-0000-0000-000000000000}"/>
          </ac:spMkLst>
        </pc:spChg>
        <pc:graphicFrameChg chg="add mod modGraphic">
          <ac:chgData name="Sarmīte Rutkovska" userId="e919e296-d891-4b01-9e4d-583d0fcd94d0" providerId="ADAL" clId="{08BED4BE-55CE-4F0D-B22F-BA965D786818}" dt="2023-11-28T12:46:27.927" v="3252" actId="1076"/>
          <ac:graphicFrameMkLst>
            <pc:docMk/>
            <pc:sldMk cId="3157255367" sldId="547"/>
            <ac:graphicFrameMk id="4" creationId="{9EEE11E0-BB7E-7726-A4A9-7225FB958EE5}"/>
          </ac:graphicFrameMkLst>
        </pc:graphicFrameChg>
      </pc:sldChg>
      <pc:sldChg chg="addSp delSp modSp add mod">
        <pc:chgData name="Sarmīte Rutkovska" userId="e919e296-d891-4b01-9e4d-583d0fcd94d0" providerId="ADAL" clId="{08BED4BE-55CE-4F0D-B22F-BA965D786818}" dt="2023-11-30T10:36:52.892" v="4809" actId="20577"/>
        <pc:sldMkLst>
          <pc:docMk/>
          <pc:sldMk cId="507621399" sldId="548"/>
        </pc:sldMkLst>
        <pc:spChg chg="add del mod">
          <ac:chgData name="Sarmīte Rutkovska" userId="e919e296-d891-4b01-9e4d-583d0fcd94d0" providerId="ADAL" clId="{08BED4BE-55CE-4F0D-B22F-BA965D786818}" dt="2023-11-28T15:56:23.496" v="3797" actId="21"/>
          <ac:spMkLst>
            <pc:docMk/>
            <pc:sldMk cId="507621399" sldId="548"/>
            <ac:spMk id="3" creationId="{0DA91D6D-5629-FAEA-C915-C572229BA129}"/>
          </ac:spMkLst>
        </pc:spChg>
        <pc:spChg chg="mod">
          <ac:chgData name="Sarmīte Rutkovska" userId="e919e296-d891-4b01-9e4d-583d0fcd94d0" providerId="ADAL" clId="{08BED4BE-55CE-4F0D-B22F-BA965D786818}" dt="2023-11-28T13:07:47.216" v="3607" actId="20577"/>
          <ac:spMkLst>
            <pc:docMk/>
            <pc:sldMk cId="507621399" sldId="548"/>
            <ac:spMk id="9218" creationId="{00000000-0000-0000-0000-000000000000}"/>
          </ac:spMkLst>
        </pc:spChg>
        <pc:spChg chg="mod">
          <ac:chgData name="Sarmīte Rutkovska" userId="e919e296-d891-4b01-9e4d-583d0fcd94d0" providerId="ADAL" clId="{08BED4BE-55CE-4F0D-B22F-BA965D786818}" dt="2023-11-30T10:36:52.892" v="4809" actId="20577"/>
          <ac:spMkLst>
            <pc:docMk/>
            <pc:sldMk cId="507621399" sldId="548"/>
            <ac:spMk id="9219" creationId="{00000000-0000-0000-0000-000000000000}"/>
          </ac:spMkLst>
        </pc:spChg>
        <pc:picChg chg="add mod">
          <ac:chgData name="Sarmīte Rutkovska" userId="e919e296-d891-4b01-9e4d-583d0fcd94d0" providerId="ADAL" clId="{08BED4BE-55CE-4F0D-B22F-BA965D786818}" dt="2023-11-28T13:09:05.002" v="3616" actId="1076"/>
          <ac:picMkLst>
            <pc:docMk/>
            <pc:sldMk cId="507621399" sldId="548"/>
            <ac:picMk id="5" creationId="{A5B0E1D5-CEB8-1DD6-07CF-0D956B8FF853}"/>
          </ac:picMkLst>
        </pc:picChg>
        <pc:picChg chg="del">
          <ac:chgData name="Sarmīte Rutkovska" userId="e919e296-d891-4b01-9e4d-583d0fcd94d0" providerId="ADAL" clId="{08BED4BE-55CE-4F0D-B22F-BA965D786818}" dt="2023-11-28T13:09:02.065" v="3615" actId="478"/>
          <ac:picMkLst>
            <pc:docMk/>
            <pc:sldMk cId="507621399" sldId="548"/>
            <ac:picMk id="8" creationId="{BE72AA2E-013A-0917-C7CD-414B96FBBC6D}"/>
          </ac:picMkLst>
        </pc:picChg>
      </pc:sldChg>
      <pc:sldChg chg="addSp delSp modSp add mod">
        <pc:chgData name="Sarmīte Rutkovska" userId="e919e296-d891-4b01-9e4d-583d0fcd94d0" providerId="ADAL" clId="{08BED4BE-55CE-4F0D-B22F-BA965D786818}" dt="2023-11-28T17:35:58.741" v="4746" actId="14100"/>
        <pc:sldMkLst>
          <pc:docMk/>
          <pc:sldMk cId="929742909" sldId="549"/>
        </pc:sldMkLst>
        <pc:spChg chg="mod">
          <ac:chgData name="Sarmīte Rutkovska" userId="e919e296-d891-4b01-9e4d-583d0fcd94d0" providerId="ADAL" clId="{08BED4BE-55CE-4F0D-B22F-BA965D786818}" dt="2023-11-28T17:33:20.476" v="4732" actId="20577"/>
          <ac:spMkLst>
            <pc:docMk/>
            <pc:sldMk cId="929742909" sldId="549"/>
            <ac:spMk id="2" creationId="{00000000-0000-0000-0000-000000000000}"/>
          </ac:spMkLst>
        </pc:spChg>
        <pc:spChg chg="add mod">
          <ac:chgData name="Sarmīte Rutkovska" userId="e919e296-d891-4b01-9e4d-583d0fcd94d0" providerId="ADAL" clId="{08BED4BE-55CE-4F0D-B22F-BA965D786818}" dt="2023-11-28T17:35:58.741" v="4746" actId="14100"/>
          <ac:spMkLst>
            <pc:docMk/>
            <pc:sldMk cId="929742909" sldId="549"/>
            <ac:spMk id="4" creationId="{C4C76D00-F4C9-56F9-FFCE-5165B56755A0}"/>
          </ac:spMkLst>
        </pc:spChg>
        <pc:graphicFrameChg chg="del mod">
          <ac:chgData name="Sarmīte Rutkovska" userId="e919e296-d891-4b01-9e4d-583d0fcd94d0" providerId="ADAL" clId="{08BED4BE-55CE-4F0D-B22F-BA965D786818}" dt="2023-11-28T17:33:27.878" v="4736" actId="21"/>
          <ac:graphicFrameMkLst>
            <pc:docMk/>
            <pc:sldMk cId="929742909" sldId="549"/>
            <ac:graphicFrameMk id="7" creationId="{358D06F5-EDED-71E8-D529-F41E7731B670}"/>
          </ac:graphicFrameMkLst>
        </pc:graphicFrameChg>
        <pc:picChg chg="add mod">
          <ac:chgData name="Sarmīte Rutkovska" userId="e919e296-d891-4b01-9e4d-583d0fcd94d0" providerId="ADAL" clId="{08BED4BE-55CE-4F0D-B22F-BA965D786818}" dt="2023-11-28T17:34:46.227" v="4744" actId="1076"/>
          <ac:picMkLst>
            <pc:docMk/>
            <pc:sldMk cId="929742909" sldId="549"/>
            <ac:picMk id="6" creationId="{0FF9041C-02CB-F027-EB26-F1A097FA7637}"/>
          </ac:picMkLst>
        </pc:picChg>
      </pc:sldChg>
      <pc:sldChg chg="add del">
        <pc:chgData name="Sarmīte Rutkovska" userId="e919e296-d891-4b01-9e4d-583d0fcd94d0" providerId="ADAL" clId="{08BED4BE-55CE-4F0D-B22F-BA965D786818}" dt="2023-11-30T23:24:02.385" v="5215" actId="47"/>
        <pc:sldMkLst>
          <pc:docMk/>
          <pc:sldMk cId="1589283900" sldId="550"/>
        </pc:sldMkLst>
      </pc:sldChg>
      <pc:sldChg chg="add">
        <pc:chgData name="Sarmīte Rutkovska" userId="e919e296-d891-4b01-9e4d-583d0fcd94d0" providerId="ADAL" clId="{08BED4BE-55CE-4F0D-B22F-BA965D786818}" dt="2023-11-30T23:24:05.085" v="5216"/>
        <pc:sldMkLst>
          <pc:docMk/>
          <pc:sldMk cId="1827546665" sldId="55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AE701-562B-469B-AA50-6D4D69EB6C5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C10EA-88DA-4359-BCCA-7419D213139B}">
      <dgm:prSet custT="1"/>
      <dgm:spPr/>
      <dgm:t>
        <a:bodyPr/>
        <a:lstStyle/>
        <a:p>
          <a:pPr algn="just"/>
          <a:r>
            <a:rPr lang="lv-LV" sz="1400" b="1" dirty="0"/>
            <a:t>Formālā atbilstība </a:t>
          </a:r>
        </a:p>
        <a:p>
          <a:pPr algn="just"/>
          <a:r>
            <a:rPr lang="lv-LV" sz="1200" b="0" i="1" dirty="0"/>
            <a:t>N</a:t>
          </a:r>
          <a:r>
            <a:rPr lang="lv-LV" sz="1200" i="1" dirty="0"/>
            <a:t>oslēguma atskaite aizpildīta pilnībā, pievienota Ticamības deklarācija, kuru parakstījusi organizācijas </a:t>
          </a:r>
          <a:r>
            <a:rPr lang="lv-LV" sz="1200" i="1" dirty="0" err="1"/>
            <a:t>paraksttiesīgā</a:t>
          </a:r>
          <a:r>
            <a:rPr lang="lv-LV" sz="1200" i="1" dirty="0"/>
            <a:t> persona un ārkārtas izdevumus vai atbalstu dalībniekiem ar ierobežotām iespējām apliecinošie dokumenti (ja attiecas) .</a:t>
          </a:r>
          <a:endParaRPr lang="en-US" sz="1200" i="1" dirty="0"/>
        </a:p>
      </dgm:t>
    </dgm:pt>
    <dgm:pt modelId="{C9AFFB7D-6F49-4FCB-8AF7-5F4B713199F1}" type="parTrans" cxnId="{5363D969-AC22-4530-B6DC-4D6050B6C983}">
      <dgm:prSet/>
      <dgm:spPr/>
      <dgm:t>
        <a:bodyPr/>
        <a:lstStyle/>
        <a:p>
          <a:endParaRPr lang="en-US"/>
        </a:p>
      </dgm:t>
    </dgm:pt>
    <dgm:pt modelId="{B08AB4F7-223B-4020-86C3-AB055181820A}" type="sibTrans" cxnId="{5363D969-AC22-4530-B6DC-4D6050B6C983}">
      <dgm:prSet/>
      <dgm:spPr/>
      <dgm:t>
        <a:bodyPr/>
        <a:lstStyle/>
        <a:p>
          <a:endParaRPr lang="en-US"/>
        </a:p>
      </dgm:t>
    </dgm:pt>
    <dgm:pt modelId="{10AB3493-BC86-4560-B945-BE5B6C217723}">
      <dgm:prSet custT="1"/>
      <dgm:spPr/>
      <dgm:t>
        <a:bodyPr/>
        <a:lstStyle/>
        <a:p>
          <a:pPr algn="just"/>
          <a:r>
            <a:rPr lang="lv-LV" sz="1500" b="1" dirty="0"/>
            <a:t>Saturiskās atskaites </a:t>
          </a:r>
          <a:r>
            <a:rPr lang="lv-LV" sz="1500" dirty="0"/>
            <a:t>daļas izvērtēšana, kā arī projektā izstrādāto rezultātu izvērtēšana.</a:t>
          </a:r>
        </a:p>
        <a:p>
          <a:pPr algn="just"/>
          <a:r>
            <a:rPr lang="lv-LV" sz="1500" dirty="0"/>
            <a:t> </a:t>
          </a:r>
          <a:r>
            <a:rPr lang="lv-LV" sz="1400" i="1" dirty="0"/>
            <a:t>Izvērtējot atskaiti, var tikt ņemta vērā arī informācija, kas iegūta ikdienas projektu uzraudzības procesā, kā arī uzraudzības un pārbaužu vizīšu laikā.</a:t>
          </a:r>
          <a:endParaRPr lang="en-US" sz="1500" i="1" dirty="0"/>
        </a:p>
      </dgm:t>
    </dgm:pt>
    <dgm:pt modelId="{55200B77-E1BB-48E0-B726-951B1610345A}" type="parTrans" cxnId="{1229A1FA-5D5F-45C8-874C-BCB18A72A41D}">
      <dgm:prSet/>
      <dgm:spPr/>
      <dgm:t>
        <a:bodyPr/>
        <a:lstStyle/>
        <a:p>
          <a:endParaRPr lang="en-US"/>
        </a:p>
      </dgm:t>
    </dgm:pt>
    <dgm:pt modelId="{9B568D3B-02C4-47FD-A673-FB71EFC7F100}" type="sibTrans" cxnId="{1229A1FA-5D5F-45C8-874C-BCB18A72A41D}">
      <dgm:prSet/>
      <dgm:spPr/>
      <dgm:t>
        <a:bodyPr/>
        <a:lstStyle/>
        <a:p>
          <a:endParaRPr lang="en-US"/>
        </a:p>
      </dgm:t>
    </dgm:pt>
    <dgm:pt modelId="{D40BE407-8203-463C-A361-FA8C2B4753F9}">
      <dgm:prSet custT="1"/>
      <dgm:spPr/>
      <dgm:t>
        <a:bodyPr/>
        <a:lstStyle/>
        <a:p>
          <a:r>
            <a:rPr lang="lv-LV" sz="2000" b="1" dirty="0"/>
            <a:t>Finanšu daļas </a:t>
          </a:r>
          <a:r>
            <a:rPr lang="lv-LV" sz="2000" dirty="0"/>
            <a:t>pārbaude.</a:t>
          </a:r>
          <a:endParaRPr lang="en-US" sz="2000" dirty="0"/>
        </a:p>
      </dgm:t>
    </dgm:pt>
    <dgm:pt modelId="{B5A24C83-7497-4A99-B452-CF9EF83F1CEB}" type="parTrans" cxnId="{3B332D33-08DA-4139-9AF0-D43A7D90852F}">
      <dgm:prSet/>
      <dgm:spPr/>
      <dgm:t>
        <a:bodyPr/>
        <a:lstStyle/>
        <a:p>
          <a:endParaRPr lang="en-US"/>
        </a:p>
      </dgm:t>
    </dgm:pt>
    <dgm:pt modelId="{1A7DB9E7-F624-486F-A248-C55DCD2544F5}" type="sibTrans" cxnId="{3B332D33-08DA-4139-9AF0-D43A7D90852F}">
      <dgm:prSet/>
      <dgm:spPr/>
      <dgm:t>
        <a:bodyPr/>
        <a:lstStyle/>
        <a:p>
          <a:endParaRPr lang="en-US"/>
        </a:p>
      </dgm:t>
    </dgm:pt>
    <dgm:pt modelId="{9CA57B3F-E74B-4423-8F34-89D6894AF163}">
      <dgm:prSet custT="1"/>
      <dgm:spPr/>
      <dgm:t>
        <a:bodyPr/>
        <a:lstStyle/>
        <a:p>
          <a:pPr algn="just"/>
          <a:r>
            <a:rPr lang="lv-LV" sz="1800" b="1" dirty="0"/>
            <a:t>Finanšu dokumentu </a:t>
          </a:r>
          <a:r>
            <a:rPr lang="lv-LV" sz="1800" dirty="0"/>
            <a:t>pārbaudes (atsevišķam projektu skaitam izlases veidā).</a:t>
          </a:r>
          <a:endParaRPr lang="en-US" sz="1800" dirty="0"/>
        </a:p>
      </dgm:t>
    </dgm:pt>
    <dgm:pt modelId="{3007AA35-7352-4754-B5AF-BF6D028117E2}" type="parTrans" cxnId="{E9844EDB-B625-46A3-BCAD-5AD59D456894}">
      <dgm:prSet/>
      <dgm:spPr/>
      <dgm:t>
        <a:bodyPr/>
        <a:lstStyle/>
        <a:p>
          <a:endParaRPr lang="en-US"/>
        </a:p>
      </dgm:t>
    </dgm:pt>
    <dgm:pt modelId="{453DFFCF-F18D-44A1-8F7A-03D9B3DDE0CE}" type="sibTrans" cxnId="{E9844EDB-B625-46A3-BCAD-5AD59D456894}">
      <dgm:prSet/>
      <dgm:spPr/>
      <dgm:t>
        <a:bodyPr/>
        <a:lstStyle/>
        <a:p>
          <a:endParaRPr lang="en-US"/>
        </a:p>
      </dgm:t>
    </dgm:pt>
    <dgm:pt modelId="{37E52294-2799-48A2-84FD-0A4BA65252A7}" type="pres">
      <dgm:prSet presAssocID="{7A0AE701-562B-469B-AA50-6D4D69EB6C57}" presName="outerComposite" presStyleCnt="0">
        <dgm:presLayoutVars>
          <dgm:chMax val="5"/>
          <dgm:dir/>
          <dgm:resizeHandles val="exact"/>
        </dgm:presLayoutVars>
      </dgm:prSet>
      <dgm:spPr/>
    </dgm:pt>
    <dgm:pt modelId="{8304A35F-4802-4011-9453-FCD8AC4B41C7}" type="pres">
      <dgm:prSet presAssocID="{7A0AE701-562B-469B-AA50-6D4D69EB6C57}" presName="dummyMaxCanvas" presStyleCnt="0">
        <dgm:presLayoutVars/>
      </dgm:prSet>
      <dgm:spPr/>
    </dgm:pt>
    <dgm:pt modelId="{075CB2EA-3D02-4E8B-9863-6363ACC72F01}" type="pres">
      <dgm:prSet presAssocID="{7A0AE701-562B-469B-AA50-6D4D69EB6C57}" presName="FourNodes_1" presStyleLbl="node1" presStyleIdx="0" presStyleCnt="4">
        <dgm:presLayoutVars>
          <dgm:bulletEnabled val="1"/>
        </dgm:presLayoutVars>
      </dgm:prSet>
      <dgm:spPr/>
    </dgm:pt>
    <dgm:pt modelId="{E058B37A-ABE6-4C9B-91F9-A58F537C3950}" type="pres">
      <dgm:prSet presAssocID="{7A0AE701-562B-469B-AA50-6D4D69EB6C57}" presName="FourNodes_2" presStyleLbl="node1" presStyleIdx="1" presStyleCnt="4">
        <dgm:presLayoutVars>
          <dgm:bulletEnabled val="1"/>
        </dgm:presLayoutVars>
      </dgm:prSet>
      <dgm:spPr/>
    </dgm:pt>
    <dgm:pt modelId="{08B49BD7-4288-4221-90CA-73B25B00FECA}" type="pres">
      <dgm:prSet presAssocID="{7A0AE701-562B-469B-AA50-6D4D69EB6C57}" presName="FourNodes_3" presStyleLbl="node1" presStyleIdx="2" presStyleCnt="4">
        <dgm:presLayoutVars>
          <dgm:bulletEnabled val="1"/>
        </dgm:presLayoutVars>
      </dgm:prSet>
      <dgm:spPr/>
    </dgm:pt>
    <dgm:pt modelId="{CD2AADCC-E17A-4708-9456-9DEA305F0B11}" type="pres">
      <dgm:prSet presAssocID="{7A0AE701-562B-469B-AA50-6D4D69EB6C57}" presName="FourNodes_4" presStyleLbl="node1" presStyleIdx="3" presStyleCnt="4">
        <dgm:presLayoutVars>
          <dgm:bulletEnabled val="1"/>
        </dgm:presLayoutVars>
      </dgm:prSet>
      <dgm:spPr/>
    </dgm:pt>
    <dgm:pt modelId="{BE316CA8-49A0-4759-8346-AE62A2C521D6}" type="pres">
      <dgm:prSet presAssocID="{7A0AE701-562B-469B-AA50-6D4D69EB6C57}" presName="FourConn_1-2" presStyleLbl="fgAccFollowNode1" presStyleIdx="0" presStyleCnt="3">
        <dgm:presLayoutVars>
          <dgm:bulletEnabled val="1"/>
        </dgm:presLayoutVars>
      </dgm:prSet>
      <dgm:spPr/>
    </dgm:pt>
    <dgm:pt modelId="{7D27338A-5BA6-42AE-9D69-A5EE729BD700}" type="pres">
      <dgm:prSet presAssocID="{7A0AE701-562B-469B-AA50-6D4D69EB6C57}" presName="FourConn_2-3" presStyleLbl="fgAccFollowNode1" presStyleIdx="1" presStyleCnt="3">
        <dgm:presLayoutVars>
          <dgm:bulletEnabled val="1"/>
        </dgm:presLayoutVars>
      </dgm:prSet>
      <dgm:spPr/>
    </dgm:pt>
    <dgm:pt modelId="{579D192E-81D7-458E-84D2-C358E3362DE6}" type="pres">
      <dgm:prSet presAssocID="{7A0AE701-562B-469B-AA50-6D4D69EB6C57}" presName="FourConn_3-4" presStyleLbl="fgAccFollowNode1" presStyleIdx="2" presStyleCnt="3">
        <dgm:presLayoutVars>
          <dgm:bulletEnabled val="1"/>
        </dgm:presLayoutVars>
      </dgm:prSet>
      <dgm:spPr/>
    </dgm:pt>
    <dgm:pt modelId="{0BD8F371-94BC-411E-9DE8-049242F360DF}" type="pres">
      <dgm:prSet presAssocID="{7A0AE701-562B-469B-AA50-6D4D69EB6C57}" presName="FourNodes_1_text" presStyleLbl="node1" presStyleIdx="3" presStyleCnt="4">
        <dgm:presLayoutVars>
          <dgm:bulletEnabled val="1"/>
        </dgm:presLayoutVars>
      </dgm:prSet>
      <dgm:spPr/>
    </dgm:pt>
    <dgm:pt modelId="{61E58CD3-98EB-4839-B04A-DBABEC32E53A}" type="pres">
      <dgm:prSet presAssocID="{7A0AE701-562B-469B-AA50-6D4D69EB6C57}" presName="FourNodes_2_text" presStyleLbl="node1" presStyleIdx="3" presStyleCnt="4">
        <dgm:presLayoutVars>
          <dgm:bulletEnabled val="1"/>
        </dgm:presLayoutVars>
      </dgm:prSet>
      <dgm:spPr/>
    </dgm:pt>
    <dgm:pt modelId="{F0D2D375-D7DB-42F5-8D0E-154DA9A085DD}" type="pres">
      <dgm:prSet presAssocID="{7A0AE701-562B-469B-AA50-6D4D69EB6C57}" presName="FourNodes_3_text" presStyleLbl="node1" presStyleIdx="3" presStyleCnt="4">
        <dgm:presLayoutVars>
          <dgm:bulletEnabled val="1"/>
        </dgm:presLayoutVars>
      </dgm:prSet>
      <dgm:spPr/>
    </dgm:pt>
    <dgm:pt modelId="{4EFE4C4B-F7BA-4B9E-BD4B-D2D1F1BA84C0}" type="pres">
      <dgm:prSet presAssocID="{7A0AE701-562B-469B-AA50-6D4D69EB6C5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5FCF813-044D-4396-9192-96568ABE2068}" type="presOf" srcId="{9CA57B3F-E74B-4423-8F34-89D6894AF163}" destId="{4EFE4C4B-F7BA-4B9E-BD4B-D2D1F1BA84C0}" srcOrd="1" destOrd="0" presId="urn:microsoft.com/office/officeart/2005/8/layout/vProcess5"/>
    <dgm:cxn modelId="{3B332D33-08DA-4139-9AF0-D43A7D90852F}" srcId="{7A0AE701-562B-469B-AA50-6D4D69EB6C57}" destId="{D40BE407-8203-463C-A361-FA8C2B4753F9}" srcOrd="2" destOrd="0" parTransId="{B5A24C83-7497-4A99-B452-CF9EF83F1CEB}" sibTransId="{1A7DB9E7-F624-486F-A248-C55DCD2544F5}"/>
    <dgm:cxn modelId="{5363D969-AC22-4530-B6DC-4D6050B6C983}" srcId="{7A0AE701-562B-469B-AA50-6D4D69EB6C57}" destId="{0EBC10EA-88DA-4359-BCCA-7419D213139B}" srcOrd="0" destOrd="0" parTransId="{C9AFFB7D-6F49-4FCB-8AF7-5F4B713199F1}" sibTransId="{B08AB4F7-223B-4020-86C3-AB055181820A}"/>
    <dgm:cxn modelId="{88E0754B-F127-4C40-9326-613896D6EAD9}" type="presOf" srcId="{0EBC10EA-88DA-4359-BCCA-7419D213139B}" destId="{075CB2EA-3D02-4E8B-9863-6363ACC72F01}" srcOrd="0" destOrd="0" presId="urn:microsoft.com/office/officeart/2005/8/layout/vProcess5"/>
    <dgm:cxn modelId="{0FDAF56C-2DF5-4E64-AE58-768C73C4B0AF}" type="presOf" srcId="{10AB3493-BC86-4560-B945-BE5B6C217723}" destId="{61E58CD3-98EB-4839-B04A-DBABEC32E53A}" srcOrd="1" destOrd="0" presId="urn:microsoft.com/office/officeart/2005/8/layout/vProcess5"/>
    <dgm:cxn modelId="{6C794E54-091A-4C1B-9ED2-A59E1ED6C2EB}" type="presOf" srcId="{D40BE407-8203-463C-A361-FA8C2B4753F9}" destId="{F0D2D375-D7DB-42F5-8D0E-154DA9A085DD}" srcOrd="1" destOrd="0" presId="urn:microsoft.com/office/officeart/2005/8/layout/vProcess5"/>
    <dgm:cxn modelId="{9660EE56-7BAB-43D5-A50D-9D4B54821C4B}" type="presOf" srcId="{9CA57B3F-E74B-4423-8F34-89D6894AF163}" destId="{CD2AADCC-E17A-4708-9456-9DEA305F0B11}" srcOrd="0" destOrd="0" presId="urn:microsoft.com/office/officeart/2005/8/layout/vProcess5"/>
    <dgm:cxn modelId="{C4B5205A-99B6-470C-A177-BF01F6617024}" type="presOf" srcId="{1A7DB9E7-F624-486F-A248-C55DCD2544F5}" destId="{579D192E-81D7-458E-84D2-C358E3362DE6}" srcOrd="0" destOrd="0" presId="urn:microsoft.com/office/officeart/2005/8/layout/vProcess5"/>
    <dgm:cxn modelId="{11F9DC81-854A-466A-8DE8-689E00260EC5}" type="presOf" srcId="{9B568D3B-02C4-47FD-A673-FB71EFC7F100}" destId="{7D27338A-5BA6-42AE-9D69-A5EE729BD700}" srcOrd="0" destOrd="0" presId="urn:microsoft.com/office/officeart/2005/8/layout/vProcess5"/>
    <dgm:cxn modelId="{5BDE5899-17F5-47E0-B4BA-3C2C581E6768}" type="presOf" srcId="{D40BE407-8203-463C-A361-FA8C2B4753F9}" destId="{08B49BD7-4288-4221-90CA-73B25B00FECA}" srcOrd="0" destOrd="0" presId="urn:microsoft.com/office/officeart/2005/8/layout/vProcess5"/>
    <dgm:cxn modelId="{659020CA-E563-4213-90B1-4FA308278C78}" type="presOf" srcId="{10AB3493-BC86-4560-B945-BE5B6C217723}" destId="{E058B37A-ABE6-4C9B-91F9-A58F537C3950}" srcOrd="0" destOrd="0" presId="urn:microsoft.com/office/officeart/2005/8/layout/vProcess5"/>
    <dgm:cxn modelId="{E9844EDB-B625-46A3-BCAD-5AD59D456894}" srcId="{7A0AE701-562B-469B-AA50-6D4D69EB6C57}" destId="{9CA57B3F-E74B-4423-8F34-89D6894AF163}" srcOrd="3" destOrd="0" parTransId="{3007AA35-7352-4754-B5AF-BF6D028117E2}" sibTransId="{453DFFCF-F18D-44A1-8F7A-03D9B3DDE0CE}"/>
    <dgm:cxn modelId="{07AA21DD-3AA6-4E24-9EE4-D0D78C3959C2}" type="presOf" srcId="{B08AB4F7-223B-4020-86C3-AB055181820A}" destId="{BE316CA8-49A0-4759-8346-AE62A2C521D6}" srcOrd="0" destOrd="0" presId="urn:microsoft.com/office/officeart/2005/8/layout/vProcess5"/>
    <dgm:cxn modelId="{B6A808E0-69A8-4F3C-9097-45A1AF5504DD}" type="presOf" srcId="{0EBC10EA-88DA-4359-BCCA-7419D213139B}" destId="{0BD8F371-94BC-411E-9DE8-049242F360DF}" srcOrd="1" destOrd="0" presId="urn:microsoft.com/office/officeart/2005/8/layout/vProcess5"/>
    <dgm:cxn modelId="{A60D80EC-5099-4A0F-B7FD-44F621FDC7CF}" type="presOf" srcId="{7A0AE701-562B-469B-AA50-6D4D69EB6C57}" destId="{37E52294-2799-48A2-84FD-0A4BA65252A7}" srcOrd="0" destOrd="0" presId="urn:microsoft.com/office/officeart/2005/8/layout/vProcess5"/>
    <dgm:cxn modelId="{1229A1FA-5D5F-45C8-874C-BCB18A72A41D}" srcId="{7A0AE701-562B-469B-AA50-6D4D69EB6C57}" destId="{10AB3493-BC86-4560-B945-BE5B6C217723}" srcOrd="1" destOrd="0" parTransId="{55200B77-E1BB-48E0-B726-951B1610345A}" sibTransId="{9B568D3B-02C4-47FD-A673-FB71EFC7F100}"/>
    <dgm:cxn modelId="{9307D231-CB0B-46F6-971D-2182A007257A}" type="presParOf" srcId="{37E52294-2799-48A2-84FD-0A4BA65252A7}" destId="{8304A35F-4802-4011-9453-FCD8AC4B41C7}" srcOrd="0" destOrd="0" presId="urn:microsoft.com/office/officeart/2005/8/layout/vProcess5"/>
    <dgm:cxn modelId="{7820E0AB-2CAD-4E4E-8B58-734DF8566E0F}" type="presParOf" srcId="{37E52294-2799-48A2-84FD-0A4BA65252A7}" destId="{075CB2EA-3D02-4E8B-9863-6363ACC72F01}" srcOrd="1" destOrd="0" presId="urn:microsoft.com/office/officeart/2005/8/layout/vProcess5"/>
    <dgm:cxn modelId="{8342FA7D-ED23-4EF9-852B-BAD23A6FDED3}" type="presParOf" srcId="{37E52294-2799-48A2-84FD-0A4BA65252A7}" destId="{E058B37A-ABE6-4C9B-91F9-A58F537C3950}" srcOrd="2" destOrd="0" presId="urn:microsoft.com/office/officeart/2005/8/layout/vProcess5"/>
    <dgm:cxn modelId="{CDCDE624-176D-46F9-A327-CF0FDDFDFD1C}" type="presParOf" srcId="{37E52294-2799-48A2-84FD-0A4BA65252A7}" destId="{08B49BD7-4288-4221-90CA-73B25B00FECA}" srcOrd="3" destOrd="0" presId="urn:microsoft.com/office/officeart/2005/8/layout/vProcess5"/>
    <dgm:cxn modelId="{282760F5-1B2E-487D-B0D5-DF8ECDE3A755}" type="presParOf" srcId="{37E52294-2799-48A2-84FD-0A4BA65252A7}" destId="{CD2AADCC-E17A-4708-9456-9DEA305F0B11}" srcOrd="4" destOrd="0" presId="urn:microsoft.com/office/officeart/2005/8/layout/vProcess5"/>
    <dgm:cxn modelId="{15CCADE2-7316-4F8C-83BB-30BEE5A6CF54}" type="presParOf" srcId="{37E52294-2799-48A2-84FD-0A4BA65252A7}" destId="{BE316CA8-49A0-4759-8346-AE62A2C521D6}" srcOrd="5" destOrd="0" presId="urn:microsoft.com/office/officeart/2005/8/layout/vProcess5"/>
    <dgm:cxn modelId="{EA786F1F-1CED-4A6C-8E41-BACB97500371}" type="presParOf" srcId="{37E52294-2799-48A2-84FD-0A4BA65252A7}" destId="{7D27338A-5BA6-42AE-9D69-A5EE729BD700}" srcOrd="6" destOrd="0" presId="urn:microsoft.com/office/officeart/2005/8/layout/vProcess5"/>
    <dgm:cxn modelId="{A695C096-986E-419C-B554-20D6F33763BA}" type="presParOf" srcId="{37E52294-2799-48A2-84FD-0A4BA65252A7}" destId="{579D192E-81D7-458E-84D2-C358E3362DE6}" srcOrd="7" destOrd="0" presId="urn:microsoft.com/office/officeart/2005/8/layout/vProcess5"/>
    <dgm:cxn modelId="{5D1A2F81-3783-4BB2-BABE-D3D8BFF54C0E}" type="presParOf" srcId="{37E52294-2799-48A2-84FD-0A4BA65252A7}" destId="{0BD8F371-94BC-411E-9DE8-049242F360DF}" srcOrd="8" destOrd="0" presId="urn:microsoft.com/office/officeart/2005/8/layout/vProcess5"/>
    <dgm:cxn modelId="{35EEE95A-A980-4630-8B52-4688222F45B5}" type="presParOf" srcId="{37E52294-2799-48A2-84FD-0A4BA65252A7}" destId="{61E58CD3-98EB-4839-B04A-DBABEC32E53A}" srcOrd="9" destOrd="0" presId="urn:microsoft.com/office/officeart/2005/8/layout/vProcess5"/>
    <dgm:cxn modelId="{DB04129D-33C6-4E6C-9603-6DD808686DFA}" type="presParOf" srcId="{37E52294-2799-48A2-84FD-0A4BA65252A7}" destId="{F0D2D375-D7DB-42F5-8D0E-154DA9A085DD}" srcOrd="10" destOrd="0" presId="urn:microsoft.com/office/officeart/2005/8/layout/vProcess5"/>
    <dgm:cxn modelId="{C13E7442-358D-4E85-9ECB-F503C750D5A7}" type="presParOf" srcId="{37E52294-2799-48A2-84FD-0A4BA65252A7}" destId="{4EFE4C4B-F7BA-4B9E-BD4B-D2D1F1BA84C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CB2EA-3D02-4E8B-9863-6363ACC72F01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Formālā atbilstība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1" kern="1200" dirty="0"/>
            <a:t>N</a:t>
          </a:r>
          <a:r>
            <a:rPr lang="lv-LV" sz="1200" i="1" kern="1200" dirty="0"/>
            <a:t>oslēguma atskaite aizpildīta pilnībā, pievienota Ticamības deklarācija, kuru parakstījusi organizācijas </a:t>
          </a:r>
          <a:r>
            <a:rPr lang="lv-LV" sz="1200" i="1" kern="1200" dirty="0" err="1"/>
            <a:t>paraksttiesīgā</a:t>
          </a:r>
          <a:r>
            <a:rPr lang="lv-LV" sz="1200" i="1" kern="1200" dirty="0"/>
            <a:t> persona un ārkārtas izdevumus vai atbalstu dalībniekiem ar ierobežotām iespējām apliecinošie dokumenti (ja attiecas) .</a:t>
          </a:r>
          <a:endParaRPr lang="en-US" sz="1200" i="1" kern="1200" dirty="0"/>
        </a:p>
      </dsp:txBody>
      <dsp:txXfrm>
        <a:off x="28038" y="28038"/>
        <a:ext cx="7298593" cy="901218"/>
      </dsp:txXfrm>
    </dsp:sp>
    <dsp:sp modelId="{E058B37A-ABE6-4C9B-91F9-A58F537C3950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/>
            <a:t>Saturiskās atskaites </a:t>
          </a:r>
          <a:r>
            <a:rPr lang="lv-LV" sz="1500" kern="1200" dirty="0"/>
            <a:t>daļas izvērtēšana, kā arī projektā izstrādāto rezultātu izvērtēšana.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 </a:t>
          </a:r>
          <a:r>
            <a:rPr lang="lv-LV" sz="1400" i="1" kern="1200" dirty="0"/>
            <a:t>Izvērtējot atskaiti, var tikt ņemta vērā arī informācija, kas iegūta ikdienas projektu uzraudzības procesā, kā arī uzraudzības un pārbaužu vizīšu laikā.</a:t>
          </a:r>
          <a:endParaRPr lang="en-US" sz="1500" i="1" kern="1200" dirty="0"/>
        </a:p>
      </dsp:txBody>
      <dsp:txXfrm>
        <a:off x="732583" y="1159385"/>
        <a:ext cx="7029617" cy="901218"/>
      </dsp:txXfrm>
    </dsp:sp>
    <dsp:sp modelId="{08B49BD7-4288-4221-90CA-73B25B00FECA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Finanšu daļas </a:t>
          </a:r>
          <a:r>
            <a:rPr lang="lv-LV" sz="2000" kern="1200" dirty="0"/>
            <a:t>pārbaude.</a:t>
          </a:r>
          <a:endParaRPr lang="en-US" sz="2000" kern="1200" dirty="0"/>
        </a:p>
      </dsp:txBody>
      <dsp:txXfrm>
        <a:off x="1426612" y="2290733"/>
        <a:ext cx="7040133" cy="901218"/>
      </dsp:txXfrm>
    </dsp:sp>
    <dsp:sp modelId="{CD2AADCC-E17A-4708-9456-9DEA305F0B11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Finanšu dokumentu </a:t>
          </a:r>
          <a:r>
            <a:rPr lang="lv-LV" sz="1800" kern="1200" dirty="0"/>
            <a:t>pārbaudes (atsevišķam projektu skaitam izlases veidā).</a:t>
          </a:r>
          <a:endParaRPr lang="en-US" sz="1800" kern="1200" dirty="0"/>
        </a:p>
      </dsp:txBody>
      <dsp:txXfrm>
        <a:off x="2131157" y="3422081"/>
        <a:ext cx="7029617" cy="901218"/>
      </dsp:txXfrm>
    </dsp:sp>
    <dsp:sp modelId="{BE316CA8-49A0-4759-8346-AE62A2C521D6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7D27338A-5BA6-42AE-9D69-A5EE729BD700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579D192E-81D7-458E-84D2-C358E3362DE6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8808C-9FEC-4913-8D2C-44E405498D15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30043-676E-4B06-B562-1D7AA625F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066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endParaRPr lang="lv-LV" altLang="lv-LV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E6D142-1597-493F-A132-3A7E1E48EC17}" type="slidenum">
              <a:rPr lang="lv-LV" altLang="lv-LV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lv-LV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4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endParaRPr lang="lv-LV" altLang="lv-LV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E6D142-1597-493F-A132-3A7E1E48EC17}" type="slidenum">
              <a:rPr lang="lv-LV" altLang="lv-LV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lv-LV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8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endParaRPr lang="lv-LV" altLang="lv-LV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E6D142-1597-493F-A132-3A7E1E48EC17}" type="slidenum">
              <a:rPr lang="lv-LV" altLang="lv-LV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lv-LV" altLang="lv-LV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84DA-EBF2-4D8F-BC44-42AE3F91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64DD6-AD87-43AF-8D7F-932E9CA84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390FB-6072-41C0-B91A-3298EBF0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F568-999E-427C-A3B9-7344EF09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0FAB-66AF-484D-AD18-DBB3ED6D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288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3C42-AF90-4C97-97DC-EFBB78AA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CE3D9-19E0-4CD4-B298-F8B0F67F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9422-BEBC-44E9-AD82-35DCB624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EBD0C-34E0-4613-A819-AFD5DCD9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3055-DBCD-4193-AA45-5CD0D5D6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037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96BAE-B455-4ED9-B803-3A7BC1A7E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31909-D194-4C67-A203-2A4E01988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BF62-08C9-4E17-A05F-C53AA2AD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121BD-167C-431C-BCD1-168C61A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FC61-8309-4261-BD95-0F452650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386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C87E-1F7C-4383-87A6-323236E3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FCFCE-1DBE-4889-942B-149D7DBE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387DC-24E3-4C8D-B8B3-F9AAEA2C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4635C-E7DD-4224-B7EC-EEED36D0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051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B741-982A-4040-8ED6-19E58900E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B08F3-11BB-4A12-BD99-079BE844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53337-DCE8-49D2-846C-152714E7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63A8B-5AA5-48AC-BF0D-AE3C6B52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45F9D-FC08-4BE7-835B-13D52190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522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10C9-F179-463F-9BA2-79C9EC5D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7314-5B31-4DF5-8D2F-D083F51E0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38D1-A58E-4E27-89DA-EF5F0F82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2561-09DD-4EB5-8F9E-AEDF948B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D7196-F0B8-49B8-82BF-03C4384F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134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7175-AD75-4EFB-A266-B5A0654B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6E376-26CA-4041-879A-EE83AA6E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D3EEE-BCAA-4FBF-8D9C-46A62007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11B56-3E0D-424F-81AB-BBACA78A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4CAFF-7A3A-4537-A958-6C56AFDA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768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977CA-47C3-4D62-9B6D-ABCAE1B1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C1ED5-E481-4AAC-81DB-BD217EC64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C90A3-86B8-45D2-91C9-1D5187F5B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93146-46C6-427E-AC55-3FF0D593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5CCD1-7A60-4489-B743-734B92E7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C7B17-8597-4BA0-B8B8-59C53687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515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E6FEB-E374-4EA7-9DB5-E8D5E654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BDD5C-C243-486E-8374-6AE07FDE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EB57B-92E9-4578-BA5A-7095710D1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90938-2DF6-4EB3-9A2D-9F46C9CE8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A772D-1F27-48A1-8863-BB7440242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F005C2-7D72-4322-AD81-17B752FF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45E20-C425-4A2D-98F8-0CD0C985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CD8EE-80E0-4390-89C9-D3F41EBF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133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9403-5CED-4FAC-A8FE-C0C00804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E6BE1-2A28-4B0A-AA0E-6806087B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0E878-4976-4FE9-84D9-F14A3F4A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DC905-9829-4EE6-AD2E-7EBF7D4F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908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F8021-F019-478D-B961-32202D6B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9D035-62CD-4A42-B1C3-9D288D09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BDABD-81E3-45E1-A1F9-9007A2DB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699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6FE2-2658-497C-9A2D-AC3F3188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FC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404BB-9766-4179-B958-F91A2CD2E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B3A79-773E-4771-AAD0-DBBD3EC4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B3F3-83AB-4608-9150-41CF941B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60994-A5F7-46FA-874F-EDDFB6D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2452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4DB6-1326-46D0-9870-95C1B0A5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EA91-302E-4565-B4DE-9692379FE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6A161-F8C6-49DD-9B2D-CBE8269C2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F9B56-8206-4A59-97BB-18477AED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1FEB-9AD6-4235-9973-33F4ED4A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01A46-CC65-47B8-95DB-3771E503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7134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522D-F7F8-4D29-A0D0-9C5B8C9D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F6E7DD-9D2D-4440-AE85-01F448C47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3EE5D-1D16-471A-811A-02064CDDF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E1613-2E95-4822-ADCA-9EF436DF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472C1-0171-48C4-82A0-251F8E25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3D38-AFB3-4D62-A662-C092AF25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89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C40C-42A7-4037-B5B6-1D384483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E0980-976A-4FC1-8B55-938E5C14C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A6895-53DC-4DCE-982D-D30458E5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9ACD-DA7D-442B-94A3-6BF64A2D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AD3A-5D3C-4D11-8177-0088529A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1906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92DB6-F01A-44AA-8181-3AA10ACC7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2ED94-4DA8-42BA-B26C-87CB90232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EC5D7-A35A-4DA9-A65E-F2515C8C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2199A-B254-4503-9464-1CFD0BE3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6EADE-5D04-4CA0-BE95-BBFC3CAE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73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BD23-4C3E-4763-AE77-E94278F9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0D3B-7771-4285-ADC0-82397257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61E7-C78F-438B-9934-CA1D0189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62E6-9754-40E2-B6EE-866683D2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1E39-ACDB-40CF-8824-C5F49F42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082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F990-9EAE-4871-A971-F042DB4C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B5ED-DCAF-4A9B-B9C5-5306C1449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6FDEB-4F43-466F-B641-CD0D18191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C904C-BDD8-4BBE-A453-E570B03C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9BC35-11CE-44C5-AA40-C57E6BD7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59109-EB2B-4450-BEE1-5E02112A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540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CA17-5038-44F4-A1CC-E0729DAF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DB18-C47D-42BE-8106-4CF178D5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20455-F974-43B1-BBD4-9F84843C2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4E5AE-020F-463B-9C11-6248E5638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D0CF2-90C2-4DC0-B734-B81A5359B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DE433-3F20-42DE-85B5-00169D01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B24FC-74ED-4E27-9559-A66E4228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0D80F-AA20-4D1D-9B87-8DE614C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470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9442-CFE4-489A-AC60-B44A0AA7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9247D-CC94-4198-B129-231BC150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23195-8C3E-4813-8949-80038AD9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875E9-F157-40D8-B82A-B99C7AB6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155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C70EC-C822-4DB9-97B5-A01B2708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EF178-BDA2-4E9F-BB33-298AF84C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B37B4-3D12-43DE-8482-C56DF5C8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923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FBA5-A2DF-4073-9742-A7D85D3D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E2F8-FFAF-4C7C-810F-CD7670CA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92886-9EC3-4BEE-8AF6-35CCAF4F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EEA07-707F-4990-80D7-C994C97C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04A3E-AF16-4D43-9331-65F1B34B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0B61-A067-4B95-AFF3-13DAA74F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094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D1DD-7F36-4657-A502-F0376072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B13C7-4FB2-4288-8579-27622F426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4AF39-9C8A-4C1D-AC44-48E5D7691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45F10-E8A9-4CCA-8FCF-CF63C526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6186-4AED-4763-997B-140CA9FE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53404-708A-4272-A4F3-206BFDC9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712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E03BD-7DF6-4B95-AC81-23E0EEAA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B1ECC-1BE5-4BEF-BCBA-3F05FAE5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6C05-9017-4FAD-AC44-D183F1E71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ADB3-1A55-4D57-98CB-0BB06ED655CA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C7123-1EC9-4A48-9CE9-084F8B2BE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041C8-C279-422C-AF10-CBDD678EC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A7C6-117A-4A85-AA3E-5967C75908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72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56FFC-C687-4BFF-916B-C3B01BD5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07E8-5F82-479E-8FCF-8CCADB3F7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1F162-4EC7-48C4-94FB-EECBD2132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430A-27AB-4CA6-8326-B247E4628C2D}" type="datetimeFigureOut">
              <a:rPr lang="lv-LV" smtClean="0"/>
              <a:t>01.12.2023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0AFE1-7D54-4FFA-A177-B96D5E238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9C01D-0500-4C53-AFC2-505E8404C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3BC7-B4E0-4F3C-B9C5-19E2498DEA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20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ga.ziemele@viaa.gov" TargetMode="External"/><Relationship Id="rId2" Type="http://schemas.openxmlformats.org/officeDocument/2006/relationships/hyperlink" Target="mailto:vineta.straume@viaa.gov.lv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sarmite.rutkovska@viaa.gov.lv" TargetMode="External"/><Relationship Id="rId4" Type="http://schemas.openxmlformats.org/officeDocument/2006/relationships/hyperlink" Target="mailto:nelda.mikanova@viaa.gov.l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smusplus.lv/sadarbibas-partneribas?tab=collapse-7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https://www.erasmusplus.lv/pasakums/erasmus-sadarbibas-partneribu-2021-gada-apstiprinato-projektu-vadibas-tiessaistes-seminars" TargetMode="External"/><Relationship Id="rId4" Type="http://schemas.openxmlformats.org/officeDocument/2006/relationships/hyperlink" Target="https://www.erasmusplus.lv/pasakums/tiessaistes-seminars-erasmus-sadarbibas-partneribu-projektu-istenotajie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beneficiary-module/projec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hyperlink" Target="https://erasmus-plus.ec.europa.eu/projec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1278-3C9A-4BE5-B0B8-12E6B439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495" y="2214272"/>
            <a:ext cx="10466697" cy="18611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3600" b="1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Erasmus+ Sadarbības partnerību (KA220) galīgā ziņojuma sagatavošana un iesniegšana</a:t>
            </a:r>
            <a:endParaRPr lang="lv-LV" sz="4400" b="1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8C38C-3912-476B-BCFD-EB93FF7C6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124" y="5030484"/>
            <a:ext cx="9144000" cy="614680"/>
          </a:xfrm>
        </p:spPr>
        <p:txBody>
          <a:bodyPr>
            <a:normAutofit/>
          </a:bodyPr>
          <a:lstStyle/>
          <a:p>
            <a:r>
              <a:rPr lang="lv-LV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2023. gada 1.decembris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7D817-BC31-F55E-EFCC-11FD0346B196}"/>
              </a:ext>
            </a:extLst>
          </p:cNvPr>
          <p:cNvSpPr txBox="1"/>
          <p:nvPr/>
        </p:nvSpPr>
        <p:spPr>
          <a:xfrm>
            <a:off x="1212906" y="4363971"/>
            <a:ext cx="9283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sz="2400" b="1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Iesniegšanas noteikumi un ziņojuma vērtēšanas kritēriji</a:t>
            </a:r>
            <a:endParaRPr lang="lv-LV" sz="2400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99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II. PROJEKTA IZSTRĀDES UN ĪSTENOŠANAS KVALITĀTE (2)</a:t>
            </a:r>
            <a:br>
              <a:rPr lang="lv-LV" altLang="lv-LV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lv-LV" altLang="lv-LV" sz="20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(maksimālais punktu skaits – 20 punkti)</a:t>
            </a:r>
            <a:endParaRPr lang="lv-LV" sz="3300" b="1" dirty="0">
              <a:solidFill>
                <a:srgbClr val="007F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ja projektā tika īstenotas mācību/ mācīšanās aktivitātes:</a:t>
            </a:r>
          </a:p>
          <a:p>
            <a:pPr marL="449263" marR="0" lvl="0" indent="-1730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- kādu ieguldījumu tās sniedza projekta mērķu sasniegšanā</a:t>
            </a:r>
          </a:p>
          <a:p>
            <a:pPr marL="449263" marR="0" lvl="0" indent="-1730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- šo aktivitāšu kvalitāte visos posmos: sagatavošanas, uzraudzības un mobilitātes laikā</a:t>
            </a:r>
          </a:p>
          <a:p>
            <a:pPr marL="449263" marR="0" lvl="0" indent="-1730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- cik lielā mērā un kā tika atzīti mācīšanās rezultāti; vai tika pielietoti Eiropas līmeņa atzīšanas instrumenti </a:t>
            </a:r>
          </a:p>
          <a:p>
            <a:pPr marL="896938" indent="-896938">
              <a:spcBef>
                <a:spcPts val="0"/>
              </a:spcBef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3566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III. PARTNERĪBAS UN SADARBĪBAS PASĀKUMU KVALITĀTE</a:t>
            </a:r>
            <a:br>
              <a:rPr lang="lv-LV" altLang="lv-LV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lv-LV" altLang="lv-LV" sz="20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(maksimālais punktu skaits - 20 punkti)</a:t>
            </a:r>
            <a:endParaRPr lang="lv-LV" sz="3200" b="1" dirty="0">
              <a:solidFill>
                <a:srgbClr val="007F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>
                <a:solidFill>
                  <a:srgbClr val="1C388C"/>
                </a:solidFill>
              </a:rPr>
              <a:t>Cik lielā mērā: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rgbClr val="1C388C"/>
                </a:solidFill>
              </a:rPr>
              <a:t> projektā iesaistītās organizācijas tika iesaistītas visos projekta etapos un aspektos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1C388C"/>
                </a:solidFill>
              </a:rPr>
              <a:t> </a:t>
            </a:r>
            <a:r>
              <a:rPr lang="lv-LV" sz="2800" dirty="0">
                <a:solidFill>
                  <a:srgbClr val="1C388C"/>
                </a:solidFill>
              </a:rPr>
              <a:t>pienākumi tika sadalīti tā, lai nodrošinātu aktīvu visu organizāciju ieguldījumu izmantojot katra unikālo pieredzi un kompetences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1C388C"/>
                </a:solidFill>
              </a:rPr>
              <a:t> </a:t>
            </a:r>
            <a:r>
              <a:rPr lang="lv-LV" sz="2800" dirty="0">
                <a:solidFill>
                  <a:srgbClr val="1C388C"/>
                </a:solidFill>
              </a:rPr>
              <a:t>efektīvi bija komunikācijas mehānismi saziņai starp organizācijām, kā arī citiem sadarbības partneriem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5562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IV. IETEKME</a:t>
            </a:r>
            <a:br>
              <a:rPr lang="lv-LV" altLang="lv-LV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lv-LV" altLang="lv-LV" sz="20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(maksimālais punktu skaits - 20 punkti)</a:t>
            </a:r>
            <a:endParaRPr lang="lv-LV" sz="2000" b="1" dirty="0">
              <a:solidFill>
                <a:srgbClr val="007F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b="1" dirty="0">
                <a:solidFill>
                  <a:srgbClr val="002060"/>
                </a:solidFill>
              </a:rPr>
              <a:t>Cik lielā mērā</a:t>
            </a:r>
            <a:r>
              <a:rPr lang="lv-LV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   projekta īstenotājs veicis projekta rezultātu izvērtēšanu </a:t>
            </a:r>
          </a:p>
          <a:p>
            <a:pPr marL="444500" indent="-444500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projekts sasniedzis ietekmi uz iesaistītām organizācijām, uz dalībniekiem īpaši attiecībā uz mācīšanās rezultātiem, plašākā vietējā, reģionālā, nacionālā un/vai Eiropas mērogā</a:t>
            </a:r>
            <a:endParaRPr lang="lv-LV" sz="2800" dirty="0">
              <a:solidFill>
                <a:srgbClr val="002060"/>
              </a:solidFill>
            </a:endParaRPr>
          </a:p>
          <a:p>
            <a:pPr marL="4572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rgbClr val="002060"/>
                </a:solidFill>
              </a:rPr>
              <a:t>projekta aktivitātes un rezultāti tiks uzturēti un izmantoti pēc projekta beigām un kā tiks nodrošināta šī izmantošana</a:t>
            </a:r>
          </a:p>
          <a:p>
            <a:pPr marL="4572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rgbClr val="002060"/>
                </a:solidFill>
              </a:rPr>
              <a:t>izstrādātie materiāli un dokumenti ir brīvi pieejami un tiek izplatīti.</a:t>
            </a:r>
          </a:p>
          <a:p>
            <a:pPr marL="4572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rgbClr val="002060"/>
                </a:solidFill>
              </a:rPr>
              <a:t>projekta rezultāti var tikt pārnesti citā kontekstā</a:t>
            </a:r>
          </a:p>
          <a:p>
            <a:pPr marL="4572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rgbClr val="002060"/>
                </a:solidFill>
              </a:rPr>
              <a:t>ir potenciāls iegūto projekta pieredzi izmantot plašākā mērogā un/vai citos sektoros</a:t>
            </a:r>
          </a:p>
          <a:p>
            <a:pPr marL="457200" lvl="1" indent="-457200">
              <a:spcAft>
                <a:spcPts val="600"/>
              </a:spcAft>
              <a:buFontTx/>
              <a:buChar char="-"/>
            </a:pPr>
            <a:endParaRPr lang="lv-LV" sz="2600" dirty="0">
              <a:solidFill>
                <a:srgbClr val="1C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8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57" y="170917"/>
            <a:ext cx="11757727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Dotācijas samazinājums par vāju vai daļēju īstenošanu</a:t>
            </a:r>
            <a:endParaRPr lang="lv-LV" sz="3400" b="1" dirty="0">
              <a:solidFill>
                <a:srgbClr val="007F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>
                <a:solidFill>
                  <a:srgbClr val="002060"/>
                </a:solidFill>
              </a:rPr>
              <a:t>Atbilstoši Līguma III pielikuma «Finanšu un Līguma noteikumi» VI daļā noteiktajam, </a:t>
            </a:r>
            <a:r>
              <a:rPr lang="lv-LV" dirty="0">
                <a:solidFill>
                  <a:srgbClr val="002060"/>
                </a:solidFill>
              </a:rPr>
              <a:t>kopējais piešķirtais projekta finansējums var tikt samazināts: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 par 10%, ja galīgā ziņojuma vērtējums ir vismaz 50 un zem 60 punktiem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 par 25%, ja galīgā ziņojuma vērtējums ir vismaz 40 un zem 50 punktiem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 par 50%, ja galīgā ziņojuma vērtējums ir vismaz 25 un zem 40 punktiem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 par 75%, ja galīgā ziņojuma vērtējums ir zem 25 punktiem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9800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D542-5A03-CF20-DD95-5FC12731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76" y="79145"/>
            <a:ext cx="4494451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lv-LV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Kontaktinformācija</a:t>
            </a:r>
            <a:endParaRPr lang="lv-LV" sz="1300" b="1" dirty="0">
              <a:solidFill>
                <a:srgbClr val="007F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1B92B6-4101-D5F6-C9AE-AA7F02A93083}"/>
              </a:ext>
            </a:extLst>
          </p:cNvPr>
          <p:cNvSpPr txBox="1"/>
          <p:nvPr/>
        </p:nvSpPr>
        <p:spPr>
          <a:xfrm>
            <a:off x="1545580" y="3969343"/>
            <a:ext cx="438262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lv-LV" altLang="lv-LV" sz="1800" dirty="0">
              <a:solidFill>
                <a:schemeClr val="accent5">
                  <a:lumMod val="75000"/>
                </a:schemeClr>
              </a:solidFill>
              <a:latin typeface="Calibri" panose="020F0502020204030204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lv-LV" altLang="lv-LV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  <a:p>
            <a:pPr marL="146250" lvl="0"/>
            <a:endParaRPr lang="lv-L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4FBAEA-EB29-2B47-EFD9-68C9F5D1D98A}"/>
              </a:ext>
            </a:extLst>
          </p:cNvPr>
          <p:cNvSpPr txBox="1"/>
          <p:nvPr/>
        </p:nvSpPr>
        <p:spPr>
          <a:xfrm>
            <a:off x="715796" y="2511327"/>
            <a:ext cx="4471165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v-LV" altLang="lv-LV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Skolu un profesionālās izglītības sektors: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Vineta Straume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e-pasts: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 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vineta.straume@viaa.gov.lv</a:t>
            </a:r>
            <a:r>
              <a:rPr kumimoji="0" lang="lv-LV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lv-LV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tālr. 67559501</a:t>
            </a:r>
            <a:endParaRPr kumimoji="0" lang="lv-LV" altLang="lv-LV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lv-LV" altLang="lv-LV" sz="1800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Pieaugušo izglītības sektors:</a:t>
            </a:r>
          </a:p>
          <a:p>
            <a:pPr>
              <a:defRPr/>
            </a:pP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Inga Ziemele </a:t>
            </a:r>
          </a:p>
          <a:p>
            <a:pPr>
              <a:defRPr/>
            </a:pP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e-pasts: </a:t>
            </a: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inga.ziemele@viaa.gov</a:t>
            </a: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 </a:t>
            </a:r>
          </a:p>
          <a:p>
            <a:pPr>
              <a:defRPr/>
            </a:pP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tālr. 67244442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q"/>
              <a:defRPr/>
            </a:pPr>
            <a:r>
              <a:rPr lang="lv-LV" altLang="lv-LV" sz="1800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Augstākās izglītības sektors: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Nelda Mikanova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e-pasts: </a:t>
            </a: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nelda.mikanova@viaa.gov.lv</a:t>
            </a:r>
            <a:r>
              <a:rPr lang="lv-LV" altLang="lv-LV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Verdana" panose="020B0604030504040204" pitchFamily="34" charset="0"/>
              </a:rPr>
              <a:t> tālr. 67559504</a:t>
            </a:r>
            <a:endParaRPr lang="lv-L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FCA867-47BA-9019-3F22-89014839D547}"/>
              </a:ext>
            </a:extLst>
          </p:cNvPr>
          <p:cNvSpPr/>
          <p:nvPr/>
        </p:nvSpPr>
        <p:spPr>
          <a:xfrm>
            <a:off x="334469" y="1416581"/>
            <a:ext cx="11523059" cy="5728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424849-24E3-8C53-3530-010D3CC81685}"/>
              </a:ext>
            </a:extLst>
          </p:cNvPr>
          <p:cNvSpPr txBox="1"/>
          <p:nvPr/>
        </p:nvSpPr>
        <p:spPr>
          <a:xfrm>
            <a:off x="3223565" y="1472186"/>
            <a:ext cx="540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bg1"/>
                </a:solidFill>
              </a:rPr>
              <a:t>Sadarbības partnerības (KA220)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DB3BF9-0115-3568-2B4B-7E71CF5B6252}"/>
              </a:ext>
            </a:extLst>
          </p:cNvPr>
          <p:cNvSpPr txBox="1"/>
          <p:nvPr/>
        </p:nvSpPr>
        <p:spPr>
          <a:xfrm>
            <a:off x="4919949" y="2394638"/>
            <a:ext cx="643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dirty="0">
                <a:solidFill>
                  <a:srgbClr val="007FC7"/>
                </a:solidFill>
              </a:rPr>
              <a:t>info@viaa.gov.lv</a:t>
            </a:r>
            <a:endParaRPr lang="en-GB" sz="3200" dirty="0">
              <a:solidFill>
                <a:srgbClr val="007FC7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D0DF91-15F0-0056-13EF-128FCCAE28EF}"/>
              </a:ext>
            </a:extLst>
          </p:cNvPr>
          <p:cNvSpPr txBox="1"/>
          <p:nvPr/>
        </p:nvSpPr>
        <p:spPr>
          <a:xfrm>
            <a:off x="6726382" y="3061401"/>
            <a:ext cx="4627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007FC7"/>
                </a:solidFill>
              </a:rPr>
              <a:t>VIAA Erasmus+ programmas departamenta Sadarbības partnerību nodaļa</a:t>
            </a:r>
          </a:p>
          <a:p>
            <a:r>
              <a:rPr lang="lv-LV" dirty="0">
                <a:solidFill>
                  <a:srgbClr val="007FC7"/>
                </a:solidFill>
              </a:rPr>
              <a:t>Nodaļas vadītāja: Sarmīte Rutkovska </a:t>
            </a:r>
          </a:p>
          <a:p>
            <a:r>
              <a:rPr lang="lv-LV" dirty="0">
                <a:solidFill>
                  <a:srgbClr val="007FC7"/>
                </a:solidFill>
              </a:rPr>
              <a:t>e-pasts: </a:t>
            </a:r>
            <a:r>
              <a:rPr lang="lv-LV" dirty="0">
                <a:solidFill>
                  <a:srgbClr val="007FC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sarmite.rutkovska@viaa.gov.lv</a:t>
            </a:r>
            <a:endParaRPr lang="lv-LV" dirty="0">
              <a:solidFill>
                <a:srgbClr val="007FC7"/>
              </a:solidFill>
            </a:endParaRPr>
          </a:p>
          <a:p>
            <a:r>
              <a:rPr lang="lv-LV" dirty="0">
                <a:solidFill>
                  <a:srgbClr val="007FC7"/>
                </a:solidFill>
              </a:rPr>
              <a:t>tālr. 67359074</a:t>
            </a:r>
            <a:endParaRPr lang="en-GB" dirty="0">
              <a:solidFill>
                <a:srgbClr val="007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87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E94259-2D20-4AD6-81F4-A4C79364F143}"/>
              </a:ext>
            </a:extLst>
          </p:cNvPr>
          <p:cNvSpPr txBox="1"/>
          <p:nvPr/>
        </p:nvSpPr>
        <p:spPr>
          <a:xfrm>
            <a:off x="2136394" y="2484895"/>
            <a:ext cx="791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Paldies un veiksmīgu projekta noslēgumu!</a:t>
            </a:r>
            <a:endParaRPr lang="lv-LV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B2962-2A18-51EB-5AD9-4090BFB039F2}"/>
              </a:ext>
            </a:extLst>
          </p:cNvPr>
          <p:cNvSpPr txBox="1"/>
          <p:nvPr/>
        </p:nvSpPr>
        <p:spPr>
          <a:xfrm>
            <a:off x="2765452" y="3429000"/>
            <a:ext cx="6097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Sarmīte Rutkovska</a:t>
            </a:r>
          </a:p>
          <a:p>
            <a:pPr algn="ctr"/>
            <a:r>
              <a:rPr lang="lv-LV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Erasmus+ programmas departamenta</a:t>
            </a:r>
          </a:p>
          <a:p>
            <a:pPr algn="ctr"/>
            <a:r>
              <a:rPr lang="lv-LV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Sadarbības partnerību nodaļas vadītāja</a:t>
            </a:r>
          </a:p>
          <a:p>
            <a:pPr algn="ctr"/>
            <a:r>
              <a:rPr lang="lv-LV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+371 67359074, sarmite.rutkovska@viaa.gov.lv</a:t>
            </a:r>
          </a:p>
        </p:txBody>
      </p:sp>
    </p:spTree>
    <p:extLst>
      <p:ext uri="{BB962C8B-B14F-4D97-AF65-F5344CB8AC3E}">
        <p14:creationId xmlns:p14="http://schemas.microsoft.com/office/powerpoint/2010/main" val="39195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59194" y="335814"/>
            <a:ext cx="10801350" cy="909638"/>
          </a:xfrm>
        </p:spPr>
        <p:txBody>
          <a:bodyPr>
            <a:noAutofit/>
          </a:bodyPr>
          <a:lstStyle/>
          <a:p>
            <a:pPr algn="ctr" eaLnBrk="1" hangingPunct="1"/>
            <a:r>
              <a:rPr lang="lv-LV" altLang="lv-LV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Projektu īstenošanas noteikumi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61233" y="1658302"/>
            <a:ext cx="7309421" cy="46777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lv-LV" dirty="0">
                <a:solidFill>
                  <a:srgbClr val="2B3480"/>
                </a:solidFill>
              </a:rPr>
              <a:t>Erasmus+ Sadarbības partnerības -&gt; Dokumenti un veidlapas -&gt; 2021.gada projektiem: </a:t>
            </a:r>
            <a:r>
              <a:rPr lang="lv-LV" dirty="0">
                <a:solidFill>
                  <a:srgbClr val="2B3480"/>
                </a:solidFill>
                <a:hlinkClick r:id="rId3"/>
              </a:rPr>
              <a:t>šeit</a:t>
            </a:r>
            <a:r>
              <a:rPr lang="lv-LV" dirty="0">
                <a:solidFill>
                  <a:srgbClr val="2B3480"/>
                </a:solidFill>
              </a:rPr>
              <a:t>.</a:t>
            </a:r>
          </a:p>
          <a:p>
            <a:pPr marL="457200" lvl="1" indent="0" algn="just">
              <a:buNone/>
              <a:defRPr/>
            </a:pPr>
            <a:r>
              <a:rPr lang="lv-LV" dirty="0">
                <a:solidFill>
                  <a:srgbClr val="2B3480"/>
                </a:solidFill>
              </a:rPr>
              <a:t>- Vadlīnijas, Rokasgrāmatas, Līguma vispārīgie un finanšu nosacījumi, attiecināmās likmes, u.c.</a:t>
            </a:r>
          </a:p>
          <a:p>
            <a:pPr marL="457200" lvl="1" indent="0" algn="just">
              <a:buNone/>
              <a:defRPr/>
            </a:pPr>
            <a:endParaRPr lang="lv-LV" sz="2800" i="1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lv-LV" dirty="0">
                <a:solidFill>
                  <a:srgbClr val="2B3480"/>
                </a:solidFill>
              </a:rPr>
              <a:t>Erasmus+ sadarbības partnerību 2021. gada apstiprināto projektu vadības tiešsaistes semināri:</a:t>
            </a:r>
          </a:p>
          <a:p>
            <a:pPr marL="457200" lvl="1" indent="0" algn="just">
              <a:buNone/>
              <a:defRPr/>
            </a:pPr>
            <a:r>
              <a:rPr lang="lv-LV" dirty="0">
                <a:solidFill>
                  <a:srgbClr val="2B3480"/>
                </a:solidFill>
              </a:rPr>
              <a:t>- Seminārs 02.12.2021: </a:t>
            </a:r>
            <a:r>
              <a:rPr lang="lv-LV" dirty="0">
                <a:solidFill>
                  <a:srgbClr val="2B3480"/>
                </a:solidFill>
                <a:hlinkClick r:id="rId4"/>
              </a:rPr>
              <a:t>šeit</a:t>
            </a:r>
            <a:r>
              <a:rPr lang="lv-LV" dirty="0">
                <a:solidFill>
                  <a:srgbClr val="2B3480"/>
                </a:solidFill>
              </a:rPr>
              <a:t>.</a:t>
            </a:r>
          </a:p>
          <a:p>
            <a:pPr marL="457200" lvl="1" indent="0" algn="just">
              <a:buNone/>
              <a:defRPr/>
            </a:pPr>
            <a:r>
              <a:rPr lang="lv-LV" dirty="0">
                <a:solidFill>
                  <a:srgbClr val="2B3480"/>
                </a:solidFill>
              </a:rPr>
              <a:t>- Seminārs 01.11.2022: </a:t>
            </a:r>
            <a:r>
              <a:rPr lang="lv-LV" dirty="0">
                <a:solidFill>
                  <a:srgbClr val="2B3480"/>
                </a:solidFill>
                <a:hlinkClick r:id="rId5"/>
              </a:rPr>
              <a:t>šeit</a:t>
            </a:r>
            <a:r>
              <a:rPr lang="lv-LV" dirty="0">
                <a:solidFill>
                  <a:srgbClr val="2B3480"/>
                </a:solidFill>
              </a:rPr>
              <a:t>.</a:t>
            </a:r>
          </a:p>
          <a:p>
            <a:pPr marL="457200" lvl="1" indent="0" algn="just">
              <a:buNone/>
              <a:defRPr/>
            </a:pPr>
            <a:endParaRPr lang="lv-LV" sz="2000" i="1" dirty="0">
              <a:solidFill>
                <a:srgbClr val="2B3480"/>
              </a:solidFill>
              <a:latin typeface="+mn-lt"/>
              <a:ea typeface="+mn-ea"/>
            </a:endParaRPr>
          </a:p>
          <a:p>
            <a:pPr marL="719138" algn="just">
              <a:buFont typeface="Wingdings" panose="05000000000000000000" pitchFamily="2" charset="2"/>
              <a:buChar char="Ø"/>
              <a:defRPr/>
            </a:pPr>
            <a:endParaRPr lang="lv-LV" sz="2000" dirty="0">
              <a:solidFill>
                <a:srgbClr val="2B3480"/>
              </a:solidFill>
              <a:latin typeface="+mn-lt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E6860-39B3-9C8C-C0BD-DD7281DC2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097" y="1731130"/>
            <a:ext cx="3291593" cy="24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8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59194" y="335814"/>
            <a:ext cx="10801350" cy="909638"/>
          </a:xfrm>
        </p:spPr>
        <p:txBody>
          <a:bodyPr>
            <a:noAutofit/>
          </a:bodyPr>
          <a:lstStyle/>
          <a:p>
            <a:pPr algn="ctr" eaLnBrk="1" hangingPunct="1"/>
            <a:r>
              <a:rPr lang="lv-LV" altLang="lv-LV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Galīgā ziņojuma sagatavošana un iesniegšana (1)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61234" y="1658302"/>
            <a:ext cx="8515134" cy="467776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lv-LV" sz="2400" b="1" dirty="0">
                <a:solidFill>
                  <a:srgbClr val="2B3480"/>
                </a:solidFill>
                <a:latin typeface="+mn-lt"/>
                <a:ea typeface="+mn-ea"/>
              </a:rPr>
              <a:t>Galīgais ziņojums: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lv-LV" sz="2000" dirty="0">
                <a:solidFill>
                  <a:srgbClr val="2B3480"/>
                </a:solidFill>
                <a:latin typeface="+mn-lt"/>
                <a:ea typeface="+mn-ea"/>
              </a:rPr>
              <a:t>Galīgo ziņojumu uzskata par koordinatora pieprasījumu veikt dotācijas atlikuma maksājumu.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lv-LV" sz="2000" dirty="0">
                <a:solidFill>
                  <a:srgbClr val="2B3480"/>
                </a:solidFill>
                <a:latin typeface="+mn-lt"/>
                <a:ea typeface="+mn-ea"/>
              </a:rPr>
              <a:t>Iesniedzams saskaņā ar Dotācijas līguma I.4.4. apakšpunktu.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lv-LV" sz="2000" dirty="0">
                <a:solidFill>
                  <a:srgbClr val="2B3480"/>
                </a:solidFill>
              </a:rPr>
              <a:t>J</a:t>
            </a:r>
            <a:r>
              <a:rPr lang="lv-LV" sz="2000" dirty="0">
                <a:solidFill>
                  <a:srgbClr val="2B3480"/>
                </a:solidFill>
                <a:latin typeface="+mn-lt"/>
                <a:ea typeface="+mn-ea"/>
              </a:rPr>
              <a:t>ānorāda </a:t>
            </a:r>
            <a:r>
              <a:rPr lang="lv-LV" sz="2000" u="sng" dirty="0">
                <a:solidFill>
                  <a:srgbClr val="2B3480"/>
                </a:solidFill>
                <a:latin typeface="+mn-lt"/>
                <a:ea typeface="+mn-ea"/>
              </a:rPr>
              <a:t>visa informācija par projektā īstenotajām aktivitātēm</a:t>
            </a:r>
            <a:r>
              <a:rPr lang="lv-LV" sz="2000" dirty="0">
                <a:solidFill>
                  <a:srgbClr val="2B3480"/>
                </a:solidFill>
                <a:latin typeface="+mn-lt"/>
                <a:ea typeface="+mn-ea"/>
              </a:rPr>
              <a:t>, kas pamato pieprasīto summu vienības izmaksās vai faktiskajās attiecināmajās izmaksās, saskaņā ar Līguma I pielikuma Vispārīgo noteikumu II.19.punktu (</a:t>
            </a:r>
            <a:r>
              <a:rPr lang="lv-LV" sz="2000" i="1" dirty="0" err="1">
                <a:solidFill>
                  <a:srgbClr val="2B3480"/>
                </a:solidFill>
                <a:latin typeface="+mn-lt"/>
                <a:ea typeface="+mn-ea"/>
              </a:rPr>
              <a:t>Eligible</a:t>
            </a:r>
            <a:r>
              <a:rPr lang="lv-LV" sz="2000" i="1" dirty="0">
                <a:solidFill>
                  <a:srgbClr val="2B3480"/>
                </a:solidFill>
                <a:latin typeface="+mn-lt"/>
                <a:ea typeface="+mn-ea"/>
              </a:rPr>
              <a:t> </a:t>
            </a:r>
            <a:r>
              <a:rPr lang="lv-LV" sz="2000" i="1" dirty="0" err="1">
                <a:solidFill>
                  <a:srgbClr val="2B3480"/>
                </a:solidFill>
                <a:latin typeface="+mn-lt"/>
                <a:ea typeface="+mn-ea"/>
              </a:rPr>
              <a:t>costs</a:t>
            </a:r>
            <a:r>
              <a:rPr lang="lv-LV" sz="2000" dirty="0">
                <a:solidFill>
                  <a:srgbClr val="2B3480"/>
                </a:solidFill>
                <a:latin typeface="+mn-lt"/>
                <a:ea typeface="+mn-ea"/>
              </a:rPr>
              <a:t>) un Līguma III pielikumu </a:t>
            </a:r>
            <a:r>
              <a:rPr lang="lv-LV" sz="2000" i="1" dirty="0">
                <a:solidFill>
                  <a:srgbClr val="2B3480"/>
                </a:solidFill>
                <a:latin typeface="+mn-lt"/>
                <a:ea typeface="+mn-ea"/>
              </a:rPr>
              <a:t>«Finanšu un Līguma noteikumi»</a:t>
            </a:r>
            <a:r>
              <a:rPr lang="lv-LV" sz="2000" dirty="0">
                <a:solidFill>
                  <a:srgbClr val="2B3480"/>
                </a:solidFill>
                <a:latin typeface="+mn-lt"/>
                <a:ea typeface="+mn-ea"/>
              </a:rPr>
              <a:t>. </a:t>
            </a:r>
          </a:p>
          <a:p>
            <a:pPr marL="0" indent="0" algn="just">
              <a:buNone/>
              <a:defRPr/>
            </a:pPr>
            <a:r>
              <a:rPr lang="lv-LV" sz="2400" b="1" dirty="0">
                <a:solidFill>
                  <a:srgbClr val="2B3480"/>
                </a:solidFill>
                <a:latin typeface="+mn-lt"/>
                <a:ea typeface="+mn-ea"/>
              </a:rPr>
              <a:t>Iesniegšanas termiņš:</a:t>
            </a:r>
          </a:p>
          <a:p>
            <a:pPr marL="792163" indent="-342900" algn="just">
              <a:buFont typeface="Wingdings" panose="05000000000000000000" pitchFamily="2" charset="2"/>
              <a:buChar char="§"/>
              <a:defRPr/>
            </a:pPr>
            <a:r>
              <a:rPr lang="lv-LV" sz="2000" dirty="0">
                <a:solidFill>
                  <a:srgbClr val="2B3480"/>
                </a:solidFill>
                <a:latin typeface="+mn-lt"/>
                <a:ea typeface="+mn-ea"/>
              </a:rPr>
              <a:t>60 kalendāro dien</a:t>
            </a:r>
            <a:r>
              <a:rPr lang="lv-LV" sz="2000" dirty="0">
                <a:solidFill>
                  <a:srgbClr val="2B3480"/>
                </a:solidFill>
              </a:rPr>
              <a:t>u laikā pēc Dotācijas līguma I.2.2. punktā norādītā projekta beigu datuma.</a:t>
            </a:r>
            <a:endParaRPr lang="lv-LV" sz="1600" dirty="0"/>
          </a:p>
          <a:p>
            <a:pPr marL="0" indent="0" algn="just">
              <a:buNone/>
              <a:defRPr/>
            </a:pPr>
            <a:r>
              <a:rPr lang="lv-LV" sz="2400" b="1" dirty="0">
                <a:solidFill>
                  <a:srgbClr val="2B3480"/>
                </a:solidFill>
                <a:latin typeface="+mn-lt"/>
                <a:ea typeface="+mn-ea"/>
              </a:rPr>
              <a:t>Iesniedzējs:</a:t>
            </a:r>
          </a:p>
          <a:p>
            <a:pPr marL="792163" indent="-342900" algn="just">
              <a:buFont typeface="Wingdings" panose="05000000000000000000" pitchFamily="2" charset="2"/>
              <a:buChar char="§"/>
              <a:defRPr/>
            </a:pPr>
            <a:r>
              <a:rPr lang="lv-LV" sz="2000" dirty="0">
                <a:solidFill>
                  <a:srgbClr val="2B3480"/>
                </a:solidFill>
                <a:latin typeface="+mn-lt"/>
                <a:ea typeface="+mn-ea"/>
              </a:rPr>
              <a:t>Projekta koordinators (partneri sniedz koordinatoram informāciju par projektā īstenotajām aktivitātēm).</a:t>
            </a:r>
          </a:p>
          <a:p>
            <a:pPr marL="0" indent="0" algn="just">
              <a:buNone/>
              <a:defRPr/>
            </a:pPr>
            <a:r>
              <a:rPr lang="lv-LV" sz="2400" b="1" dirty="0">
                <a:solidFill>
                  <a:srgbClr val="2B3480"/>
                </a:solidFill>
              </a:rPr>
              <a:t>Ziņojuma valoda: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lv-LV" sz="2000" dirty="0">
                <a:solidFill>
                  <a:srgbClr val="2B3480"/>
                </a:solidFill>
                <a:latin typeface="+mn-lt"/>
                <a:ea typeface="+mn-ea"/>
              </a:rPr>
              <a:t> Latviešu vai angļu valoda.</a:t>
            </a:r>
          </a:p>
          <a:p>
            <a:pPr marL="0" indent="0" algn="just">
              <a:buNone/>
              <a:defRPr/>
            </a:pPr>
            <a:endParaRPr lang="lv-LV" sz="2400" b="1" dirty="0">
              <a:solidFill>
                <a:srgbClr val="2B3480"/>
              </a:solidFill>
            </a:endParaRPr>
          </a:p>
          <a:p>
            <a:pPr marL="0" indent="0" algn="just">
              <a:buNone/>
              <a:defRPr/>
            </a:pPr>
            <a:endParaRPr lang="lv-LV" sz="1800" i="1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0" indent="0" algn="just">
              <a:buNone/>
              <a:defRPr/>
            </a:pPr>
            <a:endParaRPr lang="lv-LV" sz="2400" b="1" i="1" dirty="0">
              <a:solidFill>
                <a:srgbClr val="2B3480"/>
              </a:solidFill>
            </a:endParaRPr>
          </a:p>
          <a:p>
            <a:pPr marL="833438" indent="-342900" algn="just">
              <a:buFont typeface="Wingdings" panose="05000000000000000000" pitchFamily="2" charset="2"/>
              <a:buChar char="§"/>
              <a:defRPr/>
            </a:pPr>
            <a:endParaRPr lang="lv-LV" sz="2000" i="1" dirty="0">
              <a:solidFill>
                <a:srgbClr val="2B3480"/>
              </a:solidFill>
              <a:latin typeface="+mn-lt"/>
              <a:ea typeface="+mn-ea"/>
            </a:endParaRPr>
          </a:p>
          <a:p>
            <a:pPr marL="719138" algn="just">
              <a:buFont typeface="Wingdings" panose="05000000000000000000" pitchFamily="2" charset="2"/>
              <a:buChar char="Ø"/>
              <a:defRPr/>
            </a:pPr>
            <a:endParaRPr lang="lv-LV" sz="2000" dirty="0">
              <a:solidFill>
                <a:srgbClr val="2B3480"/>
              </a:solidFill>
              <a:latin typeface="+mn-lt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2AA2E-013A-0917-C7CD-414B96FBB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58" y="2453523"/>
            <a:ext cx="2414087" cy="21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4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59194" y="335814"/>
            <a:ext cx="10801350" cy="909638"/>
          </a:xfrm>
        </p:spPr>
        <p:txBody>
          <a:bodyPr>
            <a:noAutofit/>
          </a:bodyPr>
          <a:lstStyle/>
          <a:p>
            <a:pPr algn="ctr" eaLnBrk="1" hangingPunct="1"/>
            <a:r>
              <a:rPr lang="lv-LV" altLang="lv-LV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Galīgā ziņojuma sagatavošana un iesniegšana (2)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58339" y="1245452"/>
            <a:ext cx="8013427" cy="50442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lv-LV" sz="2200" b="1" dirty="0">
                <a:solidFill>
                  <a:srgbClr val="2B3480"/>
                </a:solidFill>
              </a:rPr>
              <a:t>Ziņojuma iesniegšana:</a:t>
            </a:r>
          </a:p>
          <a:p>
            <a:pPr marL="0" indent="0" algn="just">
              <a:buNone/>
              <a:defRPr/>
            </a:pPr>
            <a:r>
              <a:rPr lang="lv-LV" sz="2200" b="1" i="1" dirty="0">
                <a:solidFill>
                  <a:srgbClr val="2B3480"/>
                </a:solidFill>
              </a:rPr>
              <a:t>1) </a:t>
            </a:r>
            <a:r>
              <a:rPr lang="lv-LV" sz="2200" b="1" i="1" dirty="0" err="1">
                <a:solidFill>
                  <a:srgbClr val="2B3480"/>
                </a:solidFill>
                <a:hlinkClick r:id="rId3"/>
              </a:rPr>
              <a:t>Beneficiary</a:t>
            </a:r>
            <a:r>
              <a:rPr lang="lv-LV" sz="2200" b="1" i="1" dirty="0">
                <a:solidFill>
                  <a:srgbClr val="2B3480"/>
                </a:solidFill>
                <a:hlinkClick r:id="rId3"/>
              </a:rPr>
              <a:t> </a:t>
            </a:r>
            <a:r>
              <a:rPr lang="lv-LV" sz="2200" b="1" i="1" dirty="0" err="1">
                <a:solidFill>
                  <a:srgbClr val="2B3480"/>
                </a:solidFill>
                <a:hlinkClick r:id="rId3"/>
              </a:rPr>
              <a:t>Module</a:t>
            </a:r>
            <a:r>
              <a:rPr lang="lv-LV" sz="2200" b="1" i="1" dirty="0">
                <a:solidFill>
                  <a:srgbClr val="2B3480"/>
                </a:solidFill>
              </a:rPr>
              <a:t>:</a:t>
            </a:r>
          </a:p>
          <a:p>
            <a:pPr marL="833438" indent="-342900" algn="just">
              <a:buFont typeface="Wingdings" panose="05000000000000000000" pitchFamily="2" charset="2"/>
              <a:buChar char="§"/>
              <a:defRPr/>
            </a:pPr>
            <a:r>
              <a:rPr lang="lv-LV" sz="2200" dirty="0">
                <a:solidFill>
                  <a:srgbClr val="2B3480"/>
                </a:solidFill>
                <a:latin typeface="+mn-lt"/>
                <a:ea typeface="+mn-ea"/>
              </a:rPr>
              <a:t>Koordinators aizpilda informāciju sadaļās </a:t>
            </a:r>
            <a:r>
              <a:rPr lang="en-US" sz="2200" i="1" dirty="0">
                <a:solidFill>
                  <a:srgbClr val="2B3480"/>
                </a:solidFill>
                <a:latin typeface="+mn-lt"/>
                <a:ea typeface="+mn-ea"/>
              </a:rPr>
              <a:t>“Project Management and Implementation”, “Transnational project meetings”, “Project Results”, “Multiplier events”, “Learning, Teaching and Training Activities” </a:t>
            </a:r>
            <a:r>
              <a:rPr lang="en-US" sz="2200" dirty="0">
                <a:solidFill>
                  <a:srgbClr val="2B3480"/>
                </a:solidFill>
                <a:latin typeface="+mn-lt"/>
                <a:ea typeface="+mn-ea"/>
              </a:rPr>
              <a:t>un</a:t>
            </a:r>
            <a:r>
              <a:rPr lang="en-US" sz="2200" i="1" dirty="0">
                <a:solidFill>
                  <a:srgbClr val="2B3480"/>
                </a:solidFill>
                <a:latin typeface="+mn-lt"/>
                <a:ea typeface="+mn-ea"/>
              </a:rPr>
              <a:t> “Special costs”</a:t>
            </a:r>
            <a:r>
              <a:rPr lang="lv-LV" sz="2200" i="1" dirty="0">
                <a:solidFill>
                  <a:srgbClr val="2B3480"/>
                </a:solidFill>
                <a:latin typeface="+mn-lt"/>
                <a:ea typeface="+mn-ea"/>
              </a:rPr>
              <a:t>.</a:t>
            </a:r>
            <a:endParaRPr lang="lv-LV" sz="2200" dirty="0">
              <a:solidFill>
                <a:srgbClr val="2B3480"/>
              </a:solidFill>
              <a:latin typeface="+mn-lt"/>
              <a:ea typeface="+mn-ea"/>
            </a:endParaRPr>
          </a:p>
          <a:p>
            <a:pPr marL="833438" indent="-342900" algn="just">
              <a:buFont typeface="Wingdings" panose="05000000000000000000" pitchFamily="2" charset="2"/>
              <a:buChar char="§"/>
              <a:defRPr/>
            </a:pPr>
            <a:r>
              <a:rPr lang="lv-LV" sz="2200" dirty="0">
                <a:solidFill>
                  <a:srgbClr val="2B3480"/>
                </a:solidFill>
                <a:latin typeface="+mn-lt"/>
                <a:ea typeface="+mn-ea"/>
              </a:rPr>
              <a:t>Koordinators aizpilda </a:t>
            </a:r>
            <a:r>
              <a:rPr lang="lv-LV" sz="2200" u="sng" dirty="0">
                <a:solidFill>
                  <a:srgbClr val="2B3480"/>
                </a:solidFill>
                <a:latin typeface="+mn-lt"/>
                <a:ea typeface="+mn-ea"/>
              </a:rPr>
              <a:t>informāciju</a:t>
            </a:r>
            <a:r>
              <a:rPr lang="lv-LV" sz="2200" u="sng" dirty="0">
                <a:solidFill>
                  <a:srgbClr val="2B3480"/>
                </a:solidFill>
              </a:rPr>
              <a:t> sadaļā </a:t>
            </a:r>
            <a:r>
              <a:rPr lang="lv-LV" sz="2200" i="1" u="sng" dirty="0">
                <a:solidFill>
                  <a:srgbClr val="2B3480"/>
                </a:solidFill>
              </a:rPr>
              <a:t>“</a:t>
            </a:r>
            <a:r>
              <a:rPr lang="lv-LV" sz="2200" i="1" u="sng" dirty="0" err="1">
                <a:solidFill>
                  <a:srgbClr val="2B3480"/>
                </a:solidFill>
              </a:rPr>
              <a:t>Reports</a:t>
            </a:r>
            <a:r>
              <a:rPr lang="lv-LV" sz="2200" i="1" u="sng" dirty="0">
                <a:solidFill>
                  <a:srgbClr val="2B3480"/>
                </a:solidFill>
              </a:rPr>
              <a:t>”</a:t>
            </a:r>
            <a:r>
              <a:rPr lang="lv-LV" sz="2200" i="1" dirty="0">
                <a:solidFill>
                  <a:srgbClr val="2B3480"/>
                </a:solidFill>
              </a:rPr>
              <a:t> </a:t>
            </a:r>
            <a:r>
              <a:rPr lang="lv-LV" sz="2200" dirty="0">
                <a:solidFill>
                  <a:srgbClr val="2B3480"/>
                </a:solidFill>
              </a:rPr>
              <a:t>un </a:t>
            </a:r>
            <a:r>
              <a:rPr lang="lv-LV" sz="2200" u="sng" dirty="0">
                <a:solidFill>
                  <a:srgbClr val="2B3480"/>
                </a:solidFill>
              </a:rPr>
              <a:t>pievieno</a:t>
            </a:r>
            <a:r>
              <a:rPr lang="lv-LV" sz="2200" dirty="0">
                <a:solidFill>
                  <a:srgbClr val="2B3480"/>
                </a:solidFill>
              </a:rPr>
              <a:t>:</a:t>
            </a:r>
          </a:p>
          <a:p>
            <a:pPr marL="1290638" lvl="1" indent="-342900" algn="just">
              <a:buFont typeface="Wingdings" panose="05000000000000000000" pitchFamily="2" charset="2"/>
              <a:buChar char="ü"/>
              <a:defRPr/>
            </a:pPr>
            <a:r>
              <a:rPr lang="lv-LV" sz="1800" dirty="0">
                <a:solidFill>
                  <a:srgbClr val="2B3480"/>
                </a:solidFill>
              </a:rPr>
              <a:t>projekta koordinatora iestādes </a:t>
            </a:r>
            <a:r>
              <a:rPr lang="lv-LV" sz="1800" dirty="0" err="1">
                <a:solidFill>
                  <a:srgbClr val="2B3480"/>
                </a:solidFill>
              </a:rPr>
              <a:t>paraksttiesīgās</a:t>
            </a:r>
            <a:r>
              <a:rPr lang="lv-LV" sz="1800" dirty="0">
                <a:solidFill>
                  <a:srgbClr val="2B3480"/>
                </a:solidFill>
              </a:rPr>
              <a:t> personas parakstītu </a:t>
            </a:r>
            <a:r>
              <a:rPr lang="lv-LV" sz="1800" u="sng" dirty="0">
                <a:solidFill>
                  <a:srgbClr val="2B3480"/>
                </a:solidFill>
              </a:rPr>
              <a:t>Ticamības deklarāciju;</a:t>
            </a:r>
            <a:r>
              <a:rPr lang="lv-LV" sz="1800" dirty="0">
                <a:solidFill>
                  <a:srgbClr val="2B3480"/>
                </a:solidFill>
              </a:rPr>
              <a:t> </a:t>
            </a:r>
          </a:p>
          <a:p>
            <a:pPr marL="1290638" lvl="1" indent="-342900" algn="just">
              <a:buFont typeface="Wingdings" panose="05000000000000000000" pitchFamily="2" charset="2"/>
              <a:buChar char="ü"/>
              <a:defRPr/>
            </a:pPr>
            <a:r>
              <a:rPr lang="lv-LV" sz="1800" u="sng" dirty="0">
                <a:solidFill>
                  <a:srgbClr val="2B3480"/>
                </a:solidFill>
              </a:rPr>
              <a:t>izdevumus apliecinošie dokumenti</a:t>
            </a:r>
            <a:r>
              <a:rPr lang="lv-LV" sz="1800" dirty="0">
                <a:solidFill>
                  <a:srgbClr val="2B3480"/>
                </a:solidFill>
              </a:rPr>
              <a:t> par Ārkārtas izdevumiem vai Atbalstam dalībniekiem ar ierobežotām iespējām (ja attiecas).</a:t>
            </a:r>
          </a:p>
          <a:p>
            <a:pPr marL="0" indent="0" algn="just">
              <a:buNone/>
              <a:defRPr/>
            </a:pPr>
            <a:r>
              <a:rPr lang="lv-LV" sz="2200" b="1" i="1" dirty="0">
                <a:solidFill>
                  <a:srgbClr val="2B3480"/>
                </a:solidFill>
              </a:rPr>
              <a:t>2) </a:t>
            </a:r>
            <a:r>
              <a:rPr lang="lv-LV" sz="2200" b="1" i="1" dirty="0">
                <a:solidFill>
                  <a:srgbClr val="2B3480"/>
                </a:solidFill>
                <a:hlinkClick r:id="rId4"/>
              </a:rPr>
              <a:t>Erasmus+ projektu rezultātu platforma</a:t>
            </a:r>
            <a:r>
              <a:rPr lang="lv-LV" sz="2200" b="1" i="1" dirty="0">
                <a:solidFill>
                  <a:srgbClr val="2B3480"/>
                </a:solidFill>
              </a:rPr>
              <a:t>:</a:t>
            </a:r>
            <a:endParaRPr lang="lv-LV" sz="2200" dirty="0">
              <a:solidFill>
                <a:srgbClr val="2B3480"/>
              </a:solidFill>
            </a:endParaRPr>
          </a:p>
          <a:p>
            <a:pPr marL="833438" indent="-342900" algn="just">
              <a:buFont typeface="Wingdings" panose="05000000000000000000" pitchFamily="2" charset="2"/>
              <a:buChar char="§"/>
              <a:defRPr/>
            </a:pPr>
            <a:r>
              <a:rPr lang="lv-LV" sz="2200" dirty="0">
                <a:solidFill>
                  <a:srgbClr val="2B3480"/>
                </a:solidFill>
              </a:rPr>
              <a:t> </a:t>
            </a:r>
            <a:r>
              <a:rPr lang="lv-LV" sz="2200" dirty="0">
                <a:solidFill>
                  <a:srgbClr val="2B3480"/>
                </a:solidFill>
                <a:latin typeface="+mn-lt"/>
                <a:ea typeface="+mn-ea"/>
              </a:rPr>
              <a:t>Koordinators augšupielādē projekta īstenošanas laikā izstrādātos rezultātus.</a:t>
            </a:r>
            <a:endParaRPr lang="lv-LV" sz="2200" b="1" dirty="0">
              <a:solidFill>
                <a:srgbClr val="2B3480"/>
              </a:solidFill>
            </a:endParaRPr>
          </a:p>
          <a:p>
            <a:pPr marL="490538" indent="0" algn="just">
              <a:buNone/>
              <a:defRPr/>
            </a:pPr>
            <a:endParaRPr lang="lv-LV" sz="2000" i="1" dirty="0">
              <a:solidFill>
                <a:srgbClr val="2B3480"/>
              </a:solidFill>
              <a:latin typeface="+mn-lt"/>
              <a:ea typeface="+mn-ea"/>
            </a:endParaRPr>
          </a:p>
          <a:p>
            <a:pPr marL="719138" algn="just">
              <a:buFont typeface="Wingdings" panose="05000000000000000000" pitchFamily="2" charset="2"/>
              <a:buChar char="Ø"/>
              <a:defRPr/>
            </a:pPr>
            <a:endParaRPr lang="lv-LV" sz="2000" dirty="0">
              <a:solidFill>
                <a:srgbClr val="2B3480"/>
              </a:solidFill>
              <a:latin typeface="+mn-lt"/>
              <a:ea typeface="+mn-ea"/>
            </a:endParaRPr>
          </a:p>
        </p:txBody>
      </p:sp>
      <p:pic>
        <p:nvPicPr>
          <p:cNvPr id="5" name="Picture 4" descr="People working in an office">
            <a:extLst>
              <a:ext uri="{FF2B5EF4-FFF2-40B4-BE49-F238E27FC236}">
                <a16:creationId xmlns:a16="http://schemas.microsoft.com/office/drawing/2014/main" id="{A5B0E1D5-CEB8-1DD6-07CF-0D956B8FF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81" y="2968009"/>
            <a:ext cx="2470431" cy="16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2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lv-LV" sz="32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Galīgā ziņojuma izvērtēšana (1)</a:t>
            </a:r>
            <a:endParaRPr lang="lv-LV" sz="3500" b="1" dirty="0">
              <a:solidFill>
                <a:srgbClr val="007F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58D06F5-EDED-71E8-D529-F41E7731B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267102"/>
              </p:ext>
            </p:extLst>
          </p:nvPr>
        </p:nvGraphicFramePr>
        <p:xfrm>
          <a:off x="716819" y="152622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37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lv-LV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Galīgā ziņojuma izvērtēšana (2)</a:t>
            </a:r>
            <a:endParaRPr lang="lv-LV" sz="3500" b="1" dirty="0">
              <a:solidFill>
                <a:srgbClr val="007F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76D00-F4C9-56F9-FFCE-5165B5675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8500" cy="4351338"/>
          </a:xfrm>
        </p:spPr>
        <p:txBody>
          <a:bodyPr/>
          <a:lstStyle/>
          <a:p>
            <a:pPr marL="0" indent="0">
              <a:buNone/>
            </a:pPr>
            <a:r>
              <a:rPr lang="lv-LV" sz="2800" dirty="0">
                <a:solidFill>
                  <a:srgbClr val="2F4D86"/>
                </a:solidFill>
                <a:latin typeface="+mn-lt"/>
              </a:rPr>
              <a:t>NA </a:t>
            </a:r>
            <a:r>
              <a:rPr lang="lv-LV" sz="2800" b="1" dirty="0">
                <a:solidFill>
                  <a:srgbClr val="2F4D86"/>
                </a:solidFill>
                <a:latin typeface="+mn-lt"/>
              </a:rPr>
              <a:t>60 kalendāro dienu </a:t>
            </a:r>
            <a:r>
              <a:rPr lang="lv-LV" sz="2800" dirty="0">
                <a:solidFill>
                  <a:srgbClr val="2F4D86"/>
                </a:solidFill>
                <a:latin typeface="+mn-lt"/>
              </a:rPr>
              <a:t>laikā pēc </a:t>
            </a:r>
            <a:r>
              <a:rPr lang="lv-LV" sz="2800" dirty="0">
                <a:solidFill>
                  <a:srgbClr val="2F4D86"/>
                </a:solidFill>
              </a:rPr>
              <a:t>galīgā ziņojuma</a:t>
            </a:r>
            <a:r>
              <a:rPr lang="lv-LV" sz="2800" dirty="0">
                <a:solidFill>
                  <a:srgbClr val="2F4D86"/>
                </a:solidFill>
                <a:latin typeface="+mn-lt"/>
              </a:rPr>
              <a:t> saņemšanas </a:t>
            </a:r>
            <a:r>
              <a:rPr lang="lv-LV" sz="2800" b="1" dirty="0">
                <a:solidFill>
                  <a:srgbClr val="2F4D86"/>
                </a:solidFill>
                <a:latin typeface="+mn-lt"/>
              </a:rPr>
              <a:t>izvērtē galīgā ziņojuma atskaiti </a:t>
            </a:r>
            <a:r>
              <a:rPr lang="lv-LV" sz="2800" dirty="0">
                <a:solidFill>
                  <a:srgbClr val="2F4D86"/>
                </a:solidFill>
                <a:latin typeface="+mn-lt"/>
              </a:rPr>
              <a:t>un veic atlikuma maksājumu. </a:t>
            </a:r>
          </a:p>
          <a:p>
            <a:pPr marL="0" indent="0">
              <a:buNone/>
            </a:pPr>
            <a:endParaRPr lang="lv-LV" sz="2800" dirty="0">
              <a:solidFill>
                <a:srgbClr val="2F4D86"/>
              </a:solidFill>
              <a:latin typeface="+mn-lt"/>
            </a:endParaRPr>
          </a:p>
          <a:p>
            <a:pPr marL="0" indent="0">
              <a:buNone/>
            </a:pPr>
            <a:r>
              <a:rPr lang="lv-LV" sz="2800" b="1" dirty="0">
                <a:solidFill>
                  <a:srgbClr val="2F4D86"/>
                </a:solidFill>
                <a:latin typeface="+mn-lt"/>
              </a:rPr>
              <a:t>Izvērtēšanas periods</a:t>
            </a:r>
            <a:r>
              <a:rPr lang="lv-LV" sz="2800" dirty="0">
                <a:solidFill>
                  <a:srgbClr val="2F4D86"/>
                </a:solidFill>
                <a:latin typeface="+mn-lt"/>
              </a:rPr>
              <a:t> var būt pagarināts, ja tiek pieprasīti papildu dokumenti vai skaidrojumi no finansējuma saņēmēja.</a:t>
            </a:r>
            <a:endParaRPr lang="lv-LV" sz="3200" dirty="0"/>
          </a:p>
          <a:p>
            <a:endParaRPr lang="en-GB" dirty="0"/>
          </a:p>
        </p:txBody>
      </p:sp>
      <p:pic>
        <p:nvPicPr>
          <p:cNvPr id="6" name="Picture 5" descr="A child writing the word 100% on a blackboard">
            <a:extLst>
              <a:ext uri="{FF2B5EF4-FFF2-40B4-BE49-F238E27FC236}">
                <a16:creationId xmlns:a16="http://schemas.microsoft.com/office/drawing/2014/main" id="{0FF9041C-02CB-F027-EB26-F1A097FA7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94" y="4606925"/>
            <a:ext cx="282961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4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lv-LV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Galīgā ziņojuma satura vērtēšanas kritēriji</a:t>
            </a:r>
            <a:endParaRPr lang="lv-LV" sz="3500" b="1" dirty="0">
              <a:solidFill>
                <a:srgbClr val="007F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710" y="1797668"/>
            <a:ext cx="4135704" cy="431262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lv-LV" sz="1600" i="1" dirty="0">
                <a:solidFill>
                  <a:srgbClr val="002060"/>
                </a:solidFill>
              </a:rPr>
              <a:t>Visos kritērijos tiks vērtēts, cik lielā mērā projekta īstenošana ir notikusi saskaņā ar pieteikumā plānoto.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1600" i="1" dirty="0">
                <a:solidFill>
                  <a:srgbClr val="002060"/>
                </a:solidFill>
              </a:rPr>
              <a:t>Maksimālais kopējais punktu skaits – 100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sz="1600" i="1" dirty="0">
                <a:solidFill>
                  <a:srgbClr val="002060"/>
                </a:solidFill>
              </a:rPr>
              <a:t>Ja galīgais ziņojums vērtējumā saņem zem 60 punktiem, Nacionālā aģentūra var samazināt atlikuma maksājumu, pamatojoties uz vāju vai </a:t>
            </a:r>
            <a:r>
              <a:rPr lang="lv-LV" sz="1600" i="1">
                <a:solidFill>
                  <a:srgbClr val="002060"/>
                </a:solidFill>
              </a:rPr>
              <a:t>daļēju projekta </a:t>
            </a:r>
            <a:r>
              <a:rPr lang="lv-LV" sz="1600" i="1" dirty="0">
                <a:solidFill>
                  <a:srgbClr val="002060"/>
                </a:solidFill>
              </a:rPr>
              <a:t>īstenošanu. </a:t>
            </a:r>
          </a:p>
          <a:p>
            <a:pPr marL="0" indent="0">
              <a:buNone/>
            </a:pPr>
            <a:endParaRPr lang="lv-LV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v-LV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v-LV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v-LV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v-LV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v-LV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v-LV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lv-LV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EE11E0-BB7E-7726-A4A9-7225FB958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505295"/>
              </p:ext>
            </p:extLst>
          </p:nvPr>
        </p:nvGraphicFramePr>
        <p:xfrm>
          <a:off x="641296" y="1690688"/>
          <a:ext cx="6708297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888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Vērtēšanas kritērijs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/>
                        <a:t>Maksimālais punktu skaits kritērijā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104">
                <a:tc>
                  <a:txBody>
                    <a:bodyPr/>
                    <a:lstStyle/>
                    <a:p>
                      <a:pPr algn="l"/>
                      <a:r>
                        <a:rPr lang="lv-LV" altLang="lv-LV" sz="2000" b="1" dirty="0">
                          <a:solidFill>
                            <a:srgbClr val="2B3480"/>
                          </a:solidFill>
                          <a:effectLst/>
                        </a:rPr>
                        <a:t>Projekta atbilstība </a:t>
                      </a:r>
                    </a:p>
                    <a:p>
                      <a:pPr algn="l"/>
                      <a:r>
                        <a:rPr lang="lv-LV" alt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(Relevance </a:t>
                      </a:r>
                      <a:r>
                        <a:rPr lang="lv-LV" altLang="lv-LV" sz="2000" b="0" i="1" dirty="0" err="1">
                          <a:solidFill>
                            <a:srgbClr val="2B3480"/>
                          </a:solidFill>
                          <a:effectLst/>
                        </a:rPr>
                        <a:t>of</a:t>
                      </a:r>
                      <a:r>
                        <a:rPr lang="lv-LV" alt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 </a:t>
                      </a:r>
                      <a:r>
                        <a:rPr lang="lv-LV" altLang="lv-LV" sz="2000" b="0" i="1" dirty="0" err="1">
                          <a:solidFill>
                            <a:srgbClr val="2B3480"/>
                          </a:solidFill>
                          <a:effectLst/>
                        </a:rPr>
                        <a:t>the</a:t>
                      </a:r>
                      <a:r>
                        <a:rPr lang="lv-LV" alt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 </a:t>
                      </a:r>
                      <a:r>
                        <a:rPr lang="lv-LV" altLang="lv-LV" sz="2000" b="0" i="1" dirty="0" err="1">
                          <a:solidFill>
                            <a:srgbClr val="2B3480"/>
                          </a:solidFill>
                          <a:effectLst/>
                        </a:rPr>
                        <a:t>project</a:t>
                      </a:r>
                      <a:r>
                        <a:rPr lang="lv-LV" alt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>
                          <a:solidFill>
                            <a:srgbClr val="2B3480"/>
                          </a:solidFill>
                        </a:rPr>
                        <a:t>30</a:t>
                      </a:r>
                      <a:endParaRPr lang="ru-RU" sz="2000" b="1" dirty="0">
                        <a:solidFill>
                          <a:srgbClr val="2B348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888">
                <a:tc>
                  <a:txBody>
                    <a:bodyPr/>
                    <a:lstStyle/>
                    <a:p>
                      <a:pPr algn="l"/>
                      <a:r>
                        <a:rPr lang="lv-LV" sz="2000" b="1" dirty="0">
                          <a:solidFill>
                            <a:srgbClr val="2B3480"/>
                          </a:solidFill>
                          <a:effectLst/>
                        </a:rPr>
                        <a:t>Projekta izstrādes un īstenošanas kvalitāte </a:t>
                      </a:r>
                    </a:p>
                    <a:p>
                      <a:pPr algn="l"/>
                      <a:r>
                        <a:rPr 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(</a:t>
                      </a:r>
                      <a:r>
                        <a:rPr lang="en-US" sz="2000" b="0" i="1" dirty="0">
                          <a:solidFill>
                            <a:srgbClr val="2B3480"/>
                          </a:solidFill>
                          <a:effectLst/>
                        </a:rPr>
                        <a:t>Quality of </a:t>
                      </a:r>
                      <a:r>
                        <a:rPr lang="lv-LV" sz="2000" b="0" i="1" dirty="0" err="1">
                          <a:solidFill>
                            <a:srgbClr val="2B3480"/>
                          </a:solidFill>
                          <a:effectLst/>
                        </a:rPr>
                        <a:t>the</a:t>
                      </a:r>
                      <a:r>
                        <a:rPr 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 </a:t>
                      </a:r>
                      <a:r>
                        <a:rPr lang="en-US" sz="2000" b="0" i="1" dirty="0">
                          <a:solidFill>
                            <a:srgbClr val="2B3480"/>
                          </a:solidFill>
                          <a:effectLst/>
                        </a:rPr>
                        <a:t>project </a:t>
                      </a:r>
                      <a:r>
                        <a:rPr lang="lv-LV" sz="2000" b="0" i="1" dirty="0" err="1">
                          <a:solidFill>
                            <a:srgbClr val="2B3480"/>
                          </a:solidFill>
                          <a:effectLst/>
                        </a:rPr>
                        <a:t>design</a:t>
                      </a:r>
                      <a:r>
                        <a:rPr 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 and </a:t>
                      </a:r>
                      <a:r>
                        <a:rPr lang="en-US" sz="2000" b="0" i="1" dirty="0">
                          <a:solidFill>
                            <a:srgbClr val="2B3480"/>
                          </a:solidFill>
                          <a:effectLst/>
                        </a:rPr>
                        <a:t>implementation</a:t>
                      </a:r>
                      <a:r>
                        <a:rPr 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)</a:t>
                      </a:r>
                      <a:endParaRPr lang="ru-RU" sz="2000" b="0" i="1" dirty="0">
                        <a:solidFill>
                          <a:srgbClr val="2B348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>
                          <a:solidFill>
                            <a:srgbClr val="2B3480"/>
                          </a:solidFill>
                        </a:rPr>
                        <a:t>20</a:t>
                      </a:r>
                      <a:endParaRPr lang="ru-RU" sz="2000" b="1" dirty="0">
                        <a:solidFill>
                          <a:srgbClr val="2B348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774">
                <a:tc>
                  <a:txBody>
                    <a:bodyPr/>
                    <a:lstStyle/>
                    <a:p>
                      <a:pPr algn="l"/>
                      <a:r>
                        <a:rPr lang="sv-SE" sz="2000" b="1" dirty="0">
                          <a:solidFill>
                            <a:srgbClr val="2B3480"/>
                          </a:solidFill>
                          <a:effectLst/>
                        </a:rPr>
                        <a:t>P</a:t>
                      </a:r>
                      <a:r>
                        <a:rPr lang="lv-LV" sz="2000" b="1" dirty="0" err="1">
                          <a:solidFill>
                            <a:srgbClr val="2B3480"/>
                          </a:solidFill>
                          <a:effectLst/>
                        </a:rPr>
                        <a:t>artnerības</a:t>
                      </a:r>
                      <a:r>
                        <a:rPr lang="lv-LV" sz="2000" b="1" dirty="0">
                          <a:solidFill>
                            <a:srgbClr val="2B3480"/>
                          </a:solidFill>
                          <a:effectLst/>
                        </a:rPr>
                        <a:t> un sadarbības</a:t>
                      </a:r>
                      <a:r>
                        <a:rPr lang="sv-SE" sz="2000" b="1" dirty="0">
                          <a:solidFill>
                            <a:srgbClr val="2B3480"/>
                          </a:solidFill>
                          <a:effectLst/>
                        </a:rPr>
                        <a:t> kvalitāte</a:t>
                      </a:r>
                      <a:r>
                        <a:rPr lang="lv-LV" sz="2000" b="1" dirty="0">
                          <a:solidFill>
                            <a:srgbClr val="2B3480"/>
                          </a:solidFill>
                          <a:effectLst/>
                        </a:rPr>
                        <a:t> </a:t>
                      </a:r>
                    </a:p>
                    <a:p>
                      <a:pPr algn="l"/>
                      <a:r>
                        <a:rPr 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(</a:t>
                      </a:r>
                      <a:r>
                        <a:rPr lang="en-US" sz="2000" b="0" i="1" dirty="0">
                          <a:solidFill>
                            <a:srgbClr val="2B3480"/>
                          </a:solidFill>
                          <a:effectLst/>
                        </a:rPr>
                        <a:t>Quality of </a:t>
                      </a:r>
                      <a:r>
                        <a:rPr lang="lv-LV" sz="2000" b="0" i="1" dirty="0" err="1">
                          <a:solidFill>
                            <a:srgbClr val="2B3480"/>
                          </a:solidFill>
                          <a:effectLst/>
                        </a:rPr>
                        <a:t>the</a:t>
                      </a:r>
                      <a:r>
                        <a:rPr 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 </a:t>
                      </a:r>
                      <a:r>
                        <a:rPr lang="lv-LV" sz="2000" b="0" i="1" dirty="0" err="1">
                          <a:solidFill>
                            <a:srgbClr val="2B3480"/>
                          </a:solidFill>
                          <a:effectLst/>
                        </a:rPr>
                        <a:t>partnership</a:t>
                      </a:r>
                      <a:r>
                        <a:rPr 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 and </a:t>
                      </a:r>
                      <a:r>
                        <a:rPr lang="lv-LV" sz="2000" b="0" i="1" dirty="0" err="1">
                          <a:solidFill>
                            <a:srgbClr val="2B3480"/>
                          </a:solidFill>
                          <a:effectLst/>
                        </a:rPr>
                        <a:t>cooperation</a:t>
                      </a:r>
                      <a:r>
                        <a:rPr 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 </a:t>
                      </a:r>
                      <a:r>
                        <a:rPr lang="lv-LV" sz="2000" b="0" i="1" dirty="0" err="1">
                          <a:solidFill>
                            <a:srgbClr val="2B3480"/>
                          </a:solidFill>
                          <a:effectLst/>
                        </a:rPr>
                        <a:t>arrangements</a:t>
                      </a:r>
                      <a:r>
                        <a:rPr 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)</a:t>
                      </a:r>
                      <a:endParaRPr lang="ru-RU" sz="2000" b="0" i="1" dirty="0">
                        <a:solidFill>
                          <a:srgbClr val="2B348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>
                          <a:solidFill>
                            <a:srgbClr val="2B3480"/>
                          </a:solidFill>
                        </a:rPr>
                        <a:t>20</a:t>
                      </a:r>
                      <a:endParaRPr lang="ru-RU" sz="2000" b="1" dirty="0">
                        <a:solidFill>
                          <a:srgbClr val="2B348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104">
                <a:tc>
                  <a:txBody>
                    <a:bodyPr/>
                    <a:lstStyle/>
                    <a:p>
                      <a:pPr algn="l"/>
                      <a:r>
                        <a:rPr lang="lv-LV" sz="2000" b="1" dirty="0">
                          <a:solidFill>
                            <a:srgbClr val="2B3480"/>
                          </a:solidFill>
                          <a:effectLst/>
                        </a:rPr>
                        <a:t>Ietekme </a:t>
                      </a:r>
                    </a:p>
                    <a:p>
                      <a:pPr algn="l"/>
                      <a:r>
                        <a:rPr 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(</a:t>
                      </a:r>
                      <a:r>
                        <a:rPr lang="lv-LV" sz="2000" b="0" i="1" dirty="0" err="1">
                          <a:solidFill>
                            <a:srgbClr val="2B3480"/>
                          </a:solidFill>
                          <a:effectLst/>
                        </a:rPr>
                        <a:t>Impact</a:t>
                      </a:r>
                      <a:r>
                        <a:rPr lang="lv-LV" sz="2000" b="0" i="1" dirty="0">
                          <a:solidFill>
                            <a:srgbClr val="2B3480"/>
                          </a:solidFill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>
                          <a:solidFill>
                            <a:srgbClr val="2B3480"/>
                          </a:solidFill>
                        </a:rPr>
                        <a:t>30</a:t>
                      </a:r>
                      <a:endParaRPr lang="ru-RU" sz="2000" b="1" dirty="0">
                        <a:solidFill>
                          <a:srgbClr val="2B348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25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32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I. PROJEKTA ATBILSTĪBA</a:t>
            </a:r>
            <a:br>
              <a:rPr lang="lv-LV" altLang="lv-LV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lv-LV" altLang="lv-LV" sz="2400" i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(maksimālais punktu skaits - 30 punkti)</a:t>
            </a:r>
            <a:endParaRPr lang="lv-LV" sz="2800" dirty="0">
              <a:solidFill>
                <a:srgbClr val="007F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b="1" dirty="0">
                <a:solidFill>
                  <a:srgbClr val="002060"/>
                </a:solidFill>
              </a:rPr>
              <a:t>Cik lielā mērā:</a:t>
            </a:r>
            <a:endParaRPr lang="lv-LV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sasniegti plānotie projekta mērķi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rezultāti izstrādāti kvalitatīvi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projekts atbilst sākotnējiem mērķiem un prioritātēm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atbilst pieteikumā definētajām iesaistīto organizāciju un mērķa grupu vajadzībām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īstenota sinerģija ar citiem izglītības sektoriem (ja attiecas)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rezultāts ir inovatīvs/ jau eksistējošas zināšanas, prasmes un pieredzi papildinošs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>
                <a:solidFill>
                  <a:srgbClr val="002060"/>
                </a:solidFill>
              </a:rPr>
              <a:t>projekta pievienotā vērtība ir starptautiskā sadarbība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8946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altLang="lv-LV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II. PROJEKTA IZSTRĀDES UN ĪSTENOŠANAS KVALITĀTE (1)</a:t>
            </a:r>
            <a:br>
              <a:rPr lang="lv-LV" altLang="lv-LV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lv-LV" altLang="lv-LV" sz="24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(maksimālais punktu skaits – 20 punkti)</a:t>
            </a:r>
            <a:endParaRPr lang="lv-LV" sz="3300" b="1" dirty="0">
              <a:solidFill>
                <a:srgbClr val="007FC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projekta metodoloģijas kvalitāte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dirty="0">
                <a:solidFill>
                  <a:srgbClr val="002060"/>
                </a:solidFill>
              </a:rPr>
              <a:t> </a:t>
            </a: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īstenoto aktivitāšu kvalitāte, t.sk. starpvalstu projektu sanāksmju atbilstība projekta  mērķiem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lv-LV" dirty="0">
                <a:solidFill>
                  <a:srgbClr val="002060"/>
                </a:solidFill>
              </a:rPr>
              <a:t> </a:t>
            </a: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projekta rezultātu kvalitāte, ja tādi projektā tika izstrādāti:</a:t>
            </a:r>
          </a:p>
          <a:p>
            <a:pPr marL="733425" indent="-457200">
              <a:buFont typeface="Wingdings" panose="05000000000000000000" pitchFamily="2" charset="2"/>
              <a:buChar char="§"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- ieguldījums projekta mērķu sasniegšanā</a:t>
            </a:r>
          </a:p>
          <a:p>
            <a:pPr marL="733425" indent="-457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- vai tie ir kvalitatīvi un inovatīvi tādā nozīmē, ka nav organizāciju ikdienas darba rezultāts un nav daļa no ikdienas aktivitātēm </a:t>
            </a:r>
            <a:endParaRPr lang="lv-LV" dirty="0">
              <a:solidFill>
                <a:srgbClr val="00206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kā projekta kvalitāte un efektivitāte tika uzraudzītas un izvērtētas (t.sk. izmaksu efektivitāte, laika menedžments, resursu nodrošināšana katrai aktivitātei)</a:t>
            </a:r>
          </a:p>
          <a:p>
            <a:pPr marL="896938" indent="-896938">
              <a:spcBef>
                <a:spcPts val="0"/>
              </a:spcBef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0905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1160</Words>
  <Application>Microsoft Office PowerPoint</Application>
  <PresentationFormat>Widescreen</PresentationFormat>
  <Paragraphs>135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Roboto Bk</vt:lpstr>
      <vt:lpstr>Verdana</vt:lpstr>
      <vt:lpstr>Wingdings</vt:lpstr>
      <vt:lpstr>Office Theme</vt:lpstr>
      <vt:lpstr>Custom Design</vt:lpstr>
      <vt:lpstr>Erasmus+ Sadarbības partnerību (KA220) galīgā ziņojuma sagatavošana un iesniegšana</vt:lpstr>
      <vt:lpstr>Projektu īstenošanas noteikumi</vt:lpstr>
      <vt:lpstr>Galīgā ziņojuma sagatavošana un iesniegšana (1)</vt:lpstr>
      <vt:lpstr>Galīgā ziņojuma sagatavošana un iesniegšana (2)</vt:lpstr>
      <vt:lpstr>Galīgā ziņojuma izvērtēšana (1)</vt:lpstr>
      <vt:lpstr>Galīgā ziņojuma izvērtēšana (2)</vt:lpstr>
      <vt:lpstr>Galīgā ziņojuma satura vērtēšanas kritēriji</vt:lpstr>
      <vt:lpstr>I. PROJEKTA ATBILSTĪBA (maksimālais punktu skaits - 30 punkti)</vt:lpstr>
      <vt:lpstr>II. PROJEKTA IZSTRĀDES UN ĪSTENOŠANAS KVALITĀTE (1) (maksimālais punktu skaits – 20 punkti)</vt:lpstr>
      <vt:lpstr>II. PROJEKTA IZSTRĀDES UN ĪSTENOŠANAS KVALITĀTE (2) (maksimālais punktu skaits – 20 punkti)</vt:lpstr>
      <vt:lpstr>III. PARTNERĪBAS UN SADARBĪBAS PASĀKUMU KVALITĀTE (maksimālais punktu skaits - 20 punkti)</vt:lpstr>
      <vt:lpstr>IV. IETEKME (maksimālais punktu skaits - 20 punkti)</vt:lpstr>
      <vt:lpstr>Dotācijas samazinājums par vāju vai daļēju īstenošanu</vt:lpstr>
      <vt:lpstr>Kontaktinformācija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Virsraksts</dc:title>
  <dc:creator>Diāna Zakrevska</dc:creator>
  <cp:lastModifiedBy>Sarmīte Rutkovska</cp:lastModifiedBy>
  <cp:revision>44</cp:revision>
  <dcterms:created xsi:type="dcterms:W3CDTF">2021-04-08T06:08:16Z</dcterms:created>
  <dcterms:modified xsi:type="dcterms:W3CDTF">2023-12-01T11:03:46Z</dcterms:modified>
</cp:coreProperties>
</file>