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3" r:id="rId4"/>
    <p:sldId id="264" r:id="rId5"/>
    <p:sldId id="265" r:id="rId6"/>
    <p:sldId id="281" r:id="rId7"/>
    <p:sldId id="279" r:id="rId8"/>
    <p:sldId id="282" r:id="rId9"/>
    <p:sldId id="284" r:id="rId10"/>
    <p:sldId id="280" r:id="rId11"/>
    <p:sldId id="551" r:id="rId12"/>
    <p:sldId id="552" r:id="rId13"/>
    <p:sldId id="331" r:id="rId14"/>
    <p:sldId id="332" r:id="rId15"/>
    <p:sldId id="259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7B795-5BEC-4407-928D-42BF19FD1B7C}" v="5" dt="2023-11-30T21:19:08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mīte Rutkovska" userId="e919e296-d891-4b01-9e4d-583d0fcd94d0" providerId="ADAL" clId="{0D27B795-5BEC-4407-928D-42BF19FD1B7C}"/>
    <pc:docChg chg="undo redo custSel addSld delSld modSld">
      <pc:chgData name="Sarmīte Rutkovska" userId="e919e296-d891-4b01-9e4d-583d0fcd94d0" providerId="ADAL" clId="{0D27B795-5BEC-4407-928D-42BF19FD1B7C}" dt="2023-11-30T23:19:03.638" v="1346" actId="20577"/>
      <pc:docMkLst>
        <pc:docMk/>
      </pc:docMkLst>
      <pc:sldChg chg="delSp modSp mod">
        <pc:chgData name="Sarmīte Rutkovska" userId="e919e296-d891-4b01-9e4d-583d0fcd94d0" providerId="ADAL" clId="{0D27B795-5BEC-4407-928D-42BF19FD1B7C}" dt="2023-11-28T17:06:29.287" v="85" actId="20577"/>
        <pc:sldMkLst>
          <pc:docMk/>
          <pc:sldMk cId="1350599884" sldId="256"/>
        </pc:sldMkLst>
        <pc:spChg chg="mod">
          <ac:chgData name="Sarmīte Rutkovska" userId="e919e296-d891-4b01-9e4d-583d0fcd94d0" providerId="ADAL" clId="{0D27B795-5BEC-4407-928D-42BF19FD1B7C}" dt="2023-11-28T17:06:29.287" v="85" actId="20577"/>
          <ac:spMkLst>
            <pc:docMk/>
            <pc:sldMk cId="1350599884" sldId="256"/>
            <ac:spMk id="2" creationId="{00541278-3C9A-4BE5-B0B8-12E6B439769A}"/>
          </ac:spMkLst>
        </pc:spChg>
        <pc:spChg chg="del mod">
          <ac:chgData name="Sarmīte Rutkovska" userId="e919e296-d891-4b01-9e4d-583d0fcd94d0" providerId="ADAL" clId="{0D27B795-5BEC-4407-928D-42BF19FD1B7C}" dt="2023-11-28T17:06:04.591" v="61" actId="478"/>
          <ac:spMkLst>
            <pc:docMk/>
            <pc:sldMk cId="1350599884" sldId="256"/>
            <ac:spMk id="5" creationId="{68B7D817-BC31-F55E-EFCC-11FD0346B196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3:19:03.638" v="1346" actId="20577"/>
        <pc:sldMkLst>
          <pc:docMk/>
          <pc:sldMk cId="4206518144" sldId="263"/>
        </pc:sldMkLst>
        <pc:spChg chg="mod">
          <ac:chgData name="Sarmīte Rutkovska" userId="e919e296-d891-4b01-9e4d-583d0fcd94d0" providerId="ADAL" clId="{0D27B795-5BEC-4407-928D-42BF19FD1B7C}" dt="2023-11-30T23:19:03.638" v="1346" actId="20577"/>
          <ac:spMkLst>
            <pc:docMk/>
            <pc:sldMk cId="4206518144" sldId="263"/>
            <ac:spMk id="2" creationId="{00000000-0000-0000-0000-000000000000}"/>
          </ac:spMkLst>
        </pc:spChg>
        <pc:spChg chg="mod">
          <ac:chgData name="Sarmīte Rutkovska" userId="e919e296-d891-4b01-9e4d-583d0fcd94d0" providerId="ADAL" clId="{0D27B795-5BEC-4407-928D-42BF19FD1B7C}" dt="2023-11-30T23:16:20.516" v="1334" actId="20577"/>
          <ac:spMkLst>
            <pc:docMk/>
            <pc:sldMk cId="4206518144" sldId="263"/>
            <ac:spMk id="18435" creationId="{00000000-0000-0000-0000-000000000000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3:15:03.198" v="1325" actId="12"/>
        <pc:sldMkLst>
          <pc:docMk/>
          <pc:sldMk cId="1284453732" sldId="264"/>
        </pc:sldMkLst>
        <pc:spChg chg="mod">
          <ac:chgData name="Sarmīte Rutkovska" userId="e919e296-d891-4b01-9e4d-583d0fcd94d0" providerId="ADAL" clId="{0D27B795-5BEC-4407-928D-42BF19FD1B7C}" dt="2023-11-30T23:15:03.198" v="1325" actId="12"/>
          <ac:spMkLst>
            <pc:docMk/>
            <pc:sldMk cId="1284453732" sldId="264"/>
            <ac:spMk id="3" creationId="{00000000-0000-0000-0000-000000000000}"/>
          </ac:spMkLst>
        </pc:spChg>
        <pc:spChg chg="mod">
          <ac:chgData name="Sarmīte Rutkovska" userId="e919e296-d891-4b01-9e4d-583d0fcd94d0" providerId="ADAL" clId="{0D27B795-5BEC-4407-928D-42BF19FD1B7C}" dt="2023-11-30T21:17:00.751" v="615" actId="255"/>
          <ac:spMkLst>
            <pc:docMk/>
            <pc:sldMk cId="1284453732" sldId="264"/>
            <ac:spMk id="4" creationId="{00000000-0000-0000-0000-000000000000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2:12:48.537" v="1102" actId="6549"/>
        <pc:sldMkLst>
          <pc:docMk/>
          <pc:sldMk cId="4237810287" sldId="265"/>
        </pc:sldMkLst>
        <pc:spChg chg="mod">
          <ac:chgData name="Sarmīte Rutkovska" userId="e919e296-d891-4b01-9e4d-583d0fcd94d0" providerId="ADAL" clId="{0D27B795-5BEC-4407-928D-42BF19FD1B7C}" dt="2023-11-29T08:16:53.334" v="219" actId="20577"/>
          <ac:spMkLst>
            <pc:docMk/>
            <pc:sldMk cId="4237810287" sldId="265"/>
            <ac:spMk id="4" creationId="{00000000-0000-0000-0000-000000000000}"/>
          </ac:spMkLst>
        </pc:spChg>
        <pc:graphicFrameChg chg="mod modGraphic">
          <ac:chgData name="Sarmīte Rutkovska" userId="e919e296-d891-4b01-9e4d-583d0fcd94d0" providerId="ADAL" clId="{0D27B795-5BEC-4407-928D-42BF19FD1B7C}" dt="2023-11-30T22:12:48.537" v="1102" actId="6549"/>
          <ac:graphicFrameMkLst>
            <pc:docMk/>
            <pc:sldMk cId="4237810287" sldId="265"/>
            <ac:graphicFrameMk id="5" creationId="{00000000-0000-0000-0000-000000000000}"/>
          </ac:graphicFrameMkLst>
        </pc:graphicFrameChg>
      </pc:sldChg>
      <pc:sldChg chg="modSp add del mod">
        <pc:chgData name="Sarmīte Rutkovska" userId="e919e296-d891-4b01-9e4d-583d0fcd94d0" providerId="ADAL" clId="{0D27B795-5BEC-4407-928D-42BF19FD1B7C}" dt="2023-11-30T10:04:58.202" v="247" actId="47"/>
        <pc:sldMkLst>
          <pc:docMk/>
          <pc:sldMk cId="1158918756" sldId="274"/>
        </pc:sldMkLst>
        <pc:spChg chg="mod">
          <ac:chgData name="Sarmīte Rutkovska" userId="e919e296-d891-4b01-9e4d-583d0fcd94d0" providerId="ADAL" clId="{0D27B795-5BEC-4407-928D-42BF19FD1B7C}" dt="2023-11-28T17:09:19.994" v="160" actId="20577"/>
          <ac:spMkLst>
            <pc:docMk/>
            <pc:sldMk cId="1158918756" sldId="274"/>
            <ac:spMk id="3" creationId="{00000000-0000-0000-0000-000000000000}"/>
          </ac:spMkLst>
        </pc:spChg>
        <pc:spChg chg="mod">
          <ac:chgData name="Sarmīte Rutkovska" userId="e919e296-d891-4b01-9e4d-583d0fcd94d0" providerId="ADAL" clId="{0D27B795-5BEC-4407-928D-42BF19FD1B7C}" dt="2023-11-28T17:08:57.017" v="117" actId="122"/>
          <ac:spMkLst>
            <pc:docMk/>
            <pc:sldMk cId="1158918756" sldId="274"/>
            <ac:spMk id="4" creationId="{00000000-0000-0000-0000-000000000000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3:03:21.222" v="1228" actId="47"/>
        <pc:sldMkLst>
          <pc:docMk/>
          <pc:sldMk cId="509670221" sldId="275"/>
        </pc:sldMkLst>
        <pc:spChg chg="mod">
          <ac:chgData name="Sarmīte Rutkovska" userId="e919e296-d891-4b01-9e4d-583d0fcd94d0" providerId="ADAL" clId="{0D27B795-5BEC-4407-928D-42BF19FD1B7C}" dt="2023-11-30T23:03:14.268" v="1227" actId="6549"/>
          <ac:spMkLst>
            <pc:docMk/>
            <pc:sldMk cId="509670221" sldId="275"/>
            <ac:spMk id="3" creationId="{00000000-0000-0000-0000-000000000000}"/>
          </ac:spMkLst>
        </pc:spChg>
        <pc:spChg chg="mod">
          <ac:chgData name="Sarmīte Rutkovska" userId="e919e296-d891-4b01-9e4d-583d0fcd94d0" providerId="ADAL" clId="{0D27B795-5BEC-4407-928D-42BF19FD1B7C}" dt="2023-11-28T17:09:29.435" v="162" actId="122"/>
          <ac:spMkLst>
            <pc:docMk/>
            <pc:sldMk cId="509670221" sldId="275"/>
            <ac:spMk id="4" creationId="{00000000-0000-0000-0000-000000000000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2:13:14.837" v="1103" actId="6549"/>
        <pc:sldMkLst>
          <pc:docMk/>
          <pc:sldMk cId="1253582612" sldId="279"/>
        </pc:sldMkLst>
        <pc:spChg chg="mod">
          <ac:chgData name="Sarmīte Rutkovska" userId="e919e296-d891-4b01-9e4d-583d0fcd94d0" providerId="ADAL" clId="{0D27B795-5BEC-4407-928D-42BF19FD1B7C}" dt="2023-11-30T21:51:55.467" v="1096" actId="6549"/>
          <ac:spMkLst>
            <pc:docMk/>
            <pc:sldMk cId="1253582612" sldId="279"/>
            <ac:spMk id="2" creationId="{00000000-0000-0000-0000-000000000000}"/>
          </ac:spMkLst>
        </pc:spChg>
        <pc:spChg chg="mod">
          <ac:chgData name="Sarmīte Rutkovska" userId="e919e296-d891-4b01-9e4d-583d0fcd94d0" providerId="ADAL" clId="{0D27B795-5BEC-4407-928D-42BF19FD1B7C}" dt="2023-11-30T21:49:32.988" v="1005" actId="20577"/>
          <ac:spMkLst>
            <pc:docMk/>
            <pc:sldMk cId="1253582612" sldId="279"/>
            <ac:spMk id="6" creationId="{00000000-0000-0000-0000-000000000000}"/>
          </ac:spMkLst>
        </pc:spChg>
        <pc:graphicFrameChg chg="modGraphic">
          <ac:chgData name="Sarmīte Rutkovska" userId="e919e296-d891-4b01-9e4d-583d0fcd94d0" providerId="ADAL" clId="{0D27B795-5BEC-4407-928D-42BF19FD1B7C}" dt="2023-11-30T22:13:14.837" v="1103" actId="6549"/>
          <ac:graphicFrameMkLst>
            <pc:docMk/>
            <pc:sldMk cId="1253582612" sldId="279"/>
            <ac:graphicFrameMk id="4" creationId="{00000000-0000-0000-0000-000000000000}"/>
          </ac:graphicFrameMkLst>
        </pc:graphicFrameChg>
      </pc:sldChg>
      <pc:sldChg chg="modSp add del mod">
        <pc:chgData name="Sarmīte Rutkovska" userId="e919e296-d891-4b01-9e4d-583d0fcd94d0" providerId="ADAL" clId="{0D27B795-5BEC-4407-928D-42BF19FD1B7C}" dt="2023-11-30T22:24:59.646" v="1115" actId="6549"/>
        <pc:sldMkLst>
          <pc:docMk/>
          <pc:sldMk cId="1444577961" sldId="280"/>
        </pc:sldMkLst>
        <pc:spChg chg="mod">
          <ac:chgData name="Sarmīte Rutkovska" userId="e919e296-d891-4b01-9e4d-583d0fcd94d0" providerId="ADAL" clId="{0D27B795-5BEC-4407-928D-42BF19FD1B7C}" dt="2023-11-30T21:15:05.870" v="607" actId="27636"/>
          <ac:spMkLst>
            <pc:docMk/>
            <pc:sldMk cId="1444577961" sldId="280"/>
            <ac:spMk id="2" creationId="{00000000-0000-0000-0000-000000000000}"/>
          </ac:spMkLst>
        </pc:spChg>
        <pc:graphicFrameChg chg="modGraphic">
          <ac:chgData name="Sarmīte Rutkovska" userId="e919e296-d891-4b01-9e4d-583d0fcd94d0" providerId="ADAL" clId="{0D27B795-5BEC-4407-928D-42BF19FD1B7C}" dt="2023-11-30T22:24:59.646" v="1115" actId="6549"/>
          <ac:graphicFrameMkLst>
            <pc:docMk/>
            <pc:sldMk cId="1444577961" sldId="280"/>
            <ac:graphicFrameMk id="4" creationId="{00000000-0000-0000-0000-000000000000}"/>
          </ac:graphicFrameMkLst>
        </pc:graphicFrameChg>
      </pc:sldChg>
      <pc:sldChg chg="modSp add del mod">
        <pc:chgData name="Sarmīte Rutkovska" userId="e919e296-d891-4b01-9e4d-583d0fcd94d0" providerId="ADAL" clId="{0D27B795-5BEC-4407-928D-42BF19FD1B7C}" dt="2023-11-30T21:44:22.118" v="987" actId="20577"/>
        <pc:sldMkLst>
          <pc:docMk/>
          <pc:sldMk cId="558702458" sldId="281"/>
        </pc:sldMkLst>
        <pc:spChg chg="mod">
          <ac:chgData name="Sarmīte Rutkovska" userId="e919e296-d891-4b01-9e4d-583d0fcd94d0" providerId="ADAL" clId="{0D27B795-5BEC-4407-928D-42BF19FD1B7C}" dt="2023-11-30T20:55:58.404" v="429" actId="20577"/>
          <ac:spMkLst>
            <pc:docMk/>
            <pc:sldMk cId="558702458" sldId="281"/>
            <ac:spMk id="4" creationId="{00000000-0000-0000-0000-000000000000}"/>
          </ac:spMkLst>
        </pc:spChg>
        <pc:graphicFrameChg chg="mod modGraphic">
          <ac:chgData name="Sarmīte Rutkovska" userId="e919e296-d891-4b01-9e4d-583d0fcd94d0" providerId="ADAL" clId="{0D27B795-5BEC-4407-928D-42BF19FD1B7C}" dt="2023-11-30T21:44:22.118" v="987" actId="20577"/>
          <ac:graphicFrameMkLst>
            <pc:docMk/>
            <pc:sldMk cId="558702458" sldId="281"/>
            <ac:graphicFrameMk id="5" creationId="{00000000-0000-0000-0000-000000000000}"/>
          </ac:graphicFrameMkLst>
        </pc:graphicFrameChg>
      </pc:sldChg>
      <pc:sldChg chg="modSp add del mod">
        <pc:chgData name="Sarmīte Rutkovska" userId="e919e296-d891-4b01-9e4d-583d0fcd94d0" providerId="ADAL" clId="{0D27B795-5BEC-4407-928D-42BF19FD1B7C}" dt="2023-11-30T21:52:05.652" v="1098" actId="6549"/>
        <pc:sldMkLst>
          <pc:docMk/>
          <pc:sldMk cId="3878678609" sldId="282"/>
        </pc:sldMkLst>
        <pc:spChg chg="mod">
          <ac:chgData name="Sarmīte Rutkovska" userId="e919e296-d891-4b01-9e4d-583d0fcd94d0" providerId="ADAL" clId="{0D27B795-5BEC-4407-928D-42BF19FD1B7C}" dt="2023-11-30T21:52:05.652" v="1098" actId="6549"/>
          <ac:spMkLst>
            <pc:docMk/>
            <pc:sldMk cId="3878678609" sldId="282"/>
            <ac:spMk id="7" creationId="{386E4C8A-B0DE-41EF-9187-513087324A0D}"/>
          </ac:spMkLst>
        </pc:spChg>
        <pc:graphicFrameChg chg="modGraphic">
          <ac:chgData name="Sarmīte Rutkovska" userId="e919e296-d891-4b01-9e4d-583d0fcd94d0" providerId="ADAL" clId="{0D27B795-5BEC-4407-928D-42BF19FD1B7C}" dt="2023-11-30T21:50:07.871" v="1047" actId="20577"/>
          <ac:graphicFrameMkLst>
            <pc:docMk/>
            <pc:sldMk cId="3878678609" sldId="282"/>
            <ac:graphicFrameMk id="4" creationId="{00000000-0000-0000-0000-000000000000}"/>
          </ac:graphicFrameMkLst>
        </pc:graphicFrameChg>
      </pc:sldChg>
      <pc:sldChg chg="del">
        <pc:chgData name="Sarmīte Rutkovska" userId="e919e296-d891-4b01-9e4d-583d0fcd94d0" providerId="ADAL" clId="{0D27B795-5BEC-4407-928D-42BF19FD1B7C}" dt="2023-11-28T17:07:29.713" v="91" actId="47"/>
        <pc:sldMkLst>
          <pc:docMk/>
          <pc:sldMk cId="2817375318" sldId="283"/>
        </pc:sldMkLst>
      </pc:sldChg>
      <pc:sldChg chg="modSp add del mod">
        <pc:chgData name="Sarmīte Rutkovska" userId="e919e296-d891-4b01-9e4d-583d0fcd94d0" providerId="ADAL" clId="{0D27B795-5BEC-4407-928D-42BF19FD1B7C}" dt="2023-11-30T21:52:13.098" v="1099" actId="6549"/>
        <pc:sldMkLst>
          <pc:docMk/>
          <pc:sldMk cId="762579966" sldId="284"/>
        </pc:sldMkLst>
        <pc:spChg chg="mod">
          <ac:chgData name="Sarmīte Rutkovska" userId="e919e296-d891-4b01-9e4d-583d0fcd94d0" providerId="ADAL" clId="{0D27B795-5BEC-4407-928D-42BF19FD1B7C}" dt="2023-11-30T21:52:13.098" v="1099" actId="6549"/>
          <ac:spMkLst>
            <pc:docMk/>
            <pc:sldMk cId="762579966" sldId="284"/>
            <ac:spMk id="7" creationId="{386E4C8A-B0DE-41EF-9187-513087324A0D}"/>
          </ac:spMkLst>
        </pc:spChg>
        <pc:graphicFrameChg chg="modGraphic">
          <ac:chgData name="Sarmīte Rutkovska" userId="e919e296-d891-4b01-9e4d-583d0fcd94d0" providerId="ADAL" clId="{0D27B795-5BEC-4407-928D-42BF19FD1B7C}" dt="2023-11-30T21:50:33.927" v="1093" actId="6549"/>
          <ac:graphicFrameMkLst>
            <pc:docMk/>
            <pc:sldMk cId="762579966" sldId="284"/>
            <ac:graphicFrameMk id="4" creationId="{00000000-0000-0000-0000-000000000000}"/>
          </ac:graphicFrameMkLst>
        </pc:graphicFrameChg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2789460090" sldId="285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809052015" sldId="286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2955621867" sldId="287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1247988334" sldId="288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598007670" sldId="292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3735662232" sldId="293"/>
        </pc:sldMkLst>
      </pc:sldChg>
      <pc:sldChg chg="add del">
        <pc:chgData name="Sarmīte Rutkovska" userId="e919e296-d891-4b01-9e4d-583d0fcd94d0" providerId="ADAL" clId="{0D27B795-5BEC-4407-928D-42BF19FD1B7C}" dt="2023-11-28T17:07:29.713" v="91" actId="47"/>
        <pc:sldMkLst>
          <pc:docMk/>
          <pc:sldMk cId="3941985971" sldId="531"/>
        </pc:sldMkLst>
      </pc:sldChg>
      <pc:sldChg chg="del">
        <pc:chgData name="Sarmīte Rutkovska" userId="e919e296-d891-4b01-9e4d-583d0fcd94d0" providerId="ADAL" clId="{0D27B795-5BEC-4407-928D-42BF19FD1B7C}" dt="2023-11-28T17:09:46.023" v="163" actId="47"/>
        <pc:sldMkLst>
          <pc:docMk/>
          <pc:sldMk cId="3157255367" sldId="547"/>
        </pc:sldMkLst>
      </pc:sldChg>
      <pc:sldChg chg="del">
        <pc:chgData name="Sarmīte Rutkovska" userId="e919e296-d891-4b01-9e4d-583d0fcd94d0" providerId="ADAL" clId="{0D27B795-5BEC-4407-928D-42BF19FD1B7C}" dt="2023-11-28T17:07:29.713" v="91" actId="47"/>
        <pc:sldMkLst>
          <pc:docMk/>
          <pc:sldMk cId="507621399" sldId="548"/>
        </pc:sldMkLst>
      </pc:sldChg>
      <pc:sldChg chg="modSp add del mod">
        <pc:chgData name="Sarmīte Rutkovska" userId="e919e296-d891-4b01-9e4d-583d0fcd94d0" providerId="ADAL" clId="{0D27B795-5BEC-4407-928D-42BF19FD1B7C}" dt="2023-11-30T22:15:16.203" v="1104" actId="20577"/>
        <pc:sldMkLst>
          <pc:docMk/>
          <pc:sldMk cId="320134587" sldId="549"/>
        </pc:sldMkLst>
        <pc:spChg chg="mod">
          <ac:chgData name="Sarmīte Rutkovska" userId="e919e296-d891-4b01-9e4d-583d0fcd94d0" providerId="ADAL" clId="{0D27B795-5BEC-4407-928D-42BF19FD1B7C}" dt="2023-11-30T21:52:00.548" v="1097" actId="6549"/>
          <ac:spMkLst>
            <pc:docMk/>
            <pc:sldMk cId="320134587" sldId="549"/>
            <ac:spMk id="2" creationId="{00000000-0000-0000-0000-000000000000}"/>
          </ac:spMkLst>
        </pc:spChg>
        <pc:graphicFrameChg chg="modGraphic">
          <ac:chgData name="Sarmīte Rutkovska" userId="e919e296-d891-4b01-9e4d-583d0fcd94d0" providerId="ADAL" clId="{0D27B795-5BEC-4407-928D-42BF19FD1B7C}" dt="2023-11-30T22:15:16.203" v="1104" actId="20577"/>
          <ac:graphicFrameMkLst>
            <pc:docMk/>
            <pc:sldMk cId="320134587" sldId="549"/>
            <ac:graphicFrameMk id="4" creationId="{00000000-0000-0000-0000-000000000000}"/>
          </ac:graphicFrameMkLst>
        </pc:graphicFrameChg>
      </pc:sldChg>
      <pc:sldChg chg="modSp add del mod">
        <pc:chgData name="Sarmīte Rutkovska" userId="e919e296-d891-4b01-9e4d-583d0fcd94d0" providerId="ADAL" clId="{0D27B795-5BEC-4407-928D-42BF19FD1B7C}" dt="2023-11-30T21:15:15.379" v="609" actId="20577"/>
        <pc:sldMkLst>
          <pc:docMk/>
          <pc:sldMk cId="3585258641" sldId="550"/>
        </pc:sldMkLst>
        <pc:spChg chg="mod">
          <ac:chgData name="Sarmīte Rutkovska" userId="e919e296-d891-4b01-9e4d-583d0fcd94d0" providerId="ADAL" clId="{0D27B795-5BEC-4407-928D-42BF19FD1B7C}" dt="2023-11-30T21:15:15.379" v="609" actId="20577"/>
          <ac:spMkLst>
            <pc:docMk/>
            <pc:sldMk cId="3585258641" sldId="550"/>
            <ac:spMk id="2" creationId="{00000000-0000-0000-0000-000000000000}"/>
          </ac:spMkLst>
        </pc:spChg>
      </pc:sldChg>
      <pc:sldChg chg="modSp add del mod">
        <pc:chgData name="Sarmīte Rutkovska" userId="e919e296-d891-4b01-9e4d-583d0fcd94d0" providerId="ADAL" clId="{0D27B795-5BEC-4407-928D-42BF19FD1B7C}" dt="2023-11-30T22:25:17.793" v="1144" actId="20577"/>
        <pc:sldMkLst>
          <pc:docMk/>
          <pc:sldMk cId="1293202406" sldId="551"/>
        </pc:sldMkLst>
        <pc:spChg chg="mod">
          <ac:chgData name="Sarmīte Rutkovska" userId="e919e296-d891-4b01-9e4d-583d0fcd94d0" providerId="ADAL" clId="{0D27B795-5BEC-4407-928D-42BF19FD1B7C}" dt="2023-11-30T21:15:19.949" v="611" actId="20577"/>
          <ac:spMkLst>
            <pc:docMk/>
            <pc:sldMk cId="1293202406" sldId="551"/>
            <ac:spMk id="2" creationId="{00000000-0000-0000-0000-000000000000}"/>
          </ac:spMkLst>
        </pc:spChg>
        <pc:graphicFrameChg chg="modGraphic">
          <ac:chgData name="Sarmīte Rutkovska" userId="e919e296-d891-4b01-9e4d-583d0fcd94d0" providerId="ADAL" clId="{0D27B795-5BEC-4407-928D-42BF19FD1B7C}" dt="2023-11-30T22:25:17.793" v="1144" actId="20577"/>
          <ac:graphicFrameMkLst>
            <pc:docMk/>
            <pc:sldMk cId="1293202406" sldId="551"/>
            <ac:graphicFrameMk id="4" creationId="{00000000-0000-0000-0000-000000000000}"/>
          </ac:graphicFrameMkLst>
        </pc:graphicFrameChg>
      </pc:sldChg>
      <pc:sldChg chg="addSp modSp add del mod">
        <pc:chgData name="Sarmīte Rutkovska" userId="e919e296-d891-4b01-9e4d-583d0fcd94d0" providerId="ADAL" clId="{0D27B795-5BEC-4407-928D-42BF19FD1B7C}" dt="2023-11-30T23:00:41.410" v="1226" actId="1076"/>
        <pc:sldMkLst>
          <pc:docMk/>
          <pc:sldMk cId="4100517116" sldId="552"/>
        </pc:sldMkLst>
        <pc:spChg chg="mod">
          <ac:chgData name="Sarmīte Rutkovska" userId="e919e296-d891-4b01-9e4d-583d0fcd94d0" providerId="ADAL" clId="{0D27B795-5BEC-4407-928D-42BF19FD1B7C}" dt="2023-11-30T21:15:26.105" v="613" actId="20577"/>
          <ac:spMkLst>
            <pc:docMk/>
            <pc:sldMk cId="4100517116" sldId="552"/>
            <ac:spMk id="2" creationId="{00000000-0000-0000-0000-000000000000}"/>
          </ac:spMkLst>
        </pc:spChg>
        <pc:spChg chg="add mod">
          <ac:chgData name="Sarmīte Rutkovska" userId="e919e296-d891-4b01-9e4d-583d0fcd94d0" providerId="ADAL" clId="{0D27B795-5BEC-4407-928D-42BF19FD1B7C}" dt="2023-11-30T23:00:41.410" v="1226" actId="1076"/>
          <ac:spMkLst>
            <pc:docMk/>
            <pc:sldMk cId="4100517116" sldId="552"/>
            <ac:spMk id="5" creationId="{A8AB7C26-E261-9EA6-B628-347AB898DA8D}"/>
          </ac:spMkLst>
        </pc:spChg>
        <pc:graphicFrameChg chg="modGraphic">
          <ac:chgData name="Sarmīte Rutkovska" userId="e919e296-d891-4b01-9e4d-583d0fcd94d0" providerId="ADAL" clId="{0D27B795-5BEC-4407-928D-42BF19FD1B7C}" dt="2023-11-30T22:25:34.309" v="1180" actId="20577"/>
          <ac:graphicFrameMkLst>
            <pc:docMk/>
            <pc:sldMk cId="4100517116" sldId="55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808C-9FEC-4913-8D2C-44E405498D15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30043-676E-4B06-B562-1D7AA625F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066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B360F6-A522-4B06-A370-008801AD9F68}" type="slidenum">
              <a:rPr lang="lv-LV" altLang="lv-LV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2841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6A2-7D4B-4571-AC3D-36F86A0072C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76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6A2-7D4B-4571-AC3D-36F86A0072C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01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6A2-7D4B-4571-AC3D-36F86A0072C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968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8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3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86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C87E-1F7C-4383-87A6-323236E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CFCE-1DBE-4889-942B-149D7DB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387DC-24E3-4C8D-B8B3-F9AAEA2C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635C-E7DD-4224-B7EC-EEED36D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51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B741-982A-4040-8ED6-19E58900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08F3-11BB-4A12-BD99-079BE844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3337-DCE8-49D2-846C-152714E7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3A8B-5AA5-48AC-BF0D-AE3C6B52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5F9D-FC08-4BE7-835B-13D52190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522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10C9-F179-463F-9BA2-79C9EC5D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7314-5B31-4DF5-8D2F-D083F51E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38D1-A58E-4E27-89DA-EF5F0F82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2561-09DD-4EB5-8F9E-AEDF948B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7196-F0B8-49B8-82BF-03C4384F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34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7175-AD75-4EFB-A266-B5A0654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E376-26CA-4041-879A-EE83AA6E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3EEE-BCAA-4FBF-8D9C-46A62007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1B56-3E0D-424F-81AB-BBACA78A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4CAFF-7A3A-4537-A958-6C56AFD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77CA-47C3-4D62-9B6D-ABCAE1B1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1ED5-E481-4AAC-81DB-BD217EC6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90A3-86B8-45D2-91C9-1D5187F5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93146-46C6-427E-AC55-3FF0D593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CCD1-7A60-4489-B743-734B92E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C7B17-8597-4BA0-B8B8-59C53687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1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6FEB-E374-4EA7-9DB5-E8D5E654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DD5C-C243-486E-8374-6AE07FDE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EB57B-92E9-4578-BA5A-7095710D1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90938-2DF6-4EB3-9A2D-9F46C9CE8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A772D-1F27-48A1-8863-BB744024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005C2-7D72-4322-AD81-17B752FF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45E20-C425-4A2D-98F8-0CD0C985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CD8EE-80E0-4390-89C9-D3F41EB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33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9403-5CED-4FAC-A8FE-C0C00804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6BE1-2A28-4B0A-AA0E-6806087B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0E878-4976-4FE9-84D9-F14A3F4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C905-9829-4EE6-AD2E-7EBF7D4F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908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F8021-F019-478D-B961-32202D6B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035-62CD-4A42-B1C3-9D288D0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DABD-81E3-45E1-A1F9-9007A2DB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9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45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4DB6-1326-46D0-9870-95C1B0A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EA91-302E-4565-B4DE-9692379F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6A161-F8C6-49DD-9B2D-CBE8269C2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9B56-8206-4A59-97BB-18477AED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1FEB-9AD6-4235-9973-33F4ED4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A46-CC65-47B8-95DB-3771E50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13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522D-F7F8-4D29-A0D0-9C5B8C9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6E7DD-9D2D-4440-AE85-01F448C47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3EE5D-1D16-471A-811A-02064CD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1613-2E95-4822-ADCA-9EF436D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72C1-0171-48C4-82A0-251F8E25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3D38-AFB3-4D62-A662-C092AF25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89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C40C-42A7-4037-B5B6-1D38448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E0980-976A-4FC1-8B55-938E5C14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6895-53DC-4DCE-982D-D30458E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9ACD-DA7D-442B-94A3-6BF64A2D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AD3A-5D3C-4D11-8177-0088529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906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92DB6-F01A-44AA-8181-3AA10ACC7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2ED94-4DA8-42BA-B26C-87CB9023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C5D7-A35A-4DA9-A65E-F2515C8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99A-B254-4503-9464-1CFD0BE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EADE-5D04-4CA0-BE95-BBFC3CAE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73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08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4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7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5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2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09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1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56FFC-C687-4BFF-916B-C3B01BD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07E8-5F82-479E-8FCF-8CCADB3F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F162-4EC7-48C4-94FB-EECBD213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AFE1-7D54-4FFA-A177-B96D5E238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C01D-0500-4C53-AFC2-505E8404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20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ziemele@viaa.gov" TargetMode="External"/><Relationship Id="rId2" Type="http://schemas.openxmlformats.org/officeDocument/2006/relationships/hyperlink" Target="mailto:vineta.straume@viaa.gov.lv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sarmite.rutkovska@viaa.gov.lv" TargetMode="External"/><Relationship Id="rId4" Type="http://schemas.openxmlformats.org/officeDocument/2006/relationships/hyperlink" Target="mailto:nelda.mikanova@viaa.gov.l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278-3C9A-4BE5-B0B8-12E6B439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698" y="2902095"/>
            <a:ext cx="9617273" cy="18611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Erasmus+ Sadarbības partnerību (KA220) projektu pārbaužu veidi un izdevumus apliecinošie dokumenti</a:t>
            </a:r>
            <a:endParaRPr lang="lv-LV" sz="4400" b="1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8C38C-3912-476B-BCFD-EB93FF7C6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124" y="5030484"/>
            <a:ext cx="9144000" cy="614680"/>
          </a:xfrm>
        </p:spPr>
        <p:txBody>
          <a:bodyPr>
            <a:normAutofit/>
          </a:bodyPr>
          <a:lstStyle/>
          <a:p>
            <a:r>
              <a:rPr lang="lv-LV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2023. gada 1.decembris</a:t>
            </a:r>
          </a:p>
        </p:txBody>
      </p:sp>
    </p:spTree>
    <p:extLst>
      <p:ext uri="{BB962C8B-B14F-4D97-AF65-F5344CB8AC3E}">
        <p14:creationId xmlns:p14="http://schemas.microsoft.com/office/powerpoint/2010/main" val="135059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5" y="89736"/>
            <a:ext cx="10515600" cy="1140355"/>
          </a:xfrm>
        </p:spPr>
        <p:txBody>
          <a:bodyPr>
            <a:normAutofit/>
          </a:bodyPr>
          <a:lstStyle/>
          <a:p>
            <a:pPr algn="ctr"/>
            <a:r>
              <a:rPr lang="lv-LV" sz="3500" b="1" dirty="0">
                <a:solidFill>
                  <a:schemeClr val="accent5">
                    <a:lumMod val="75000"/>
                  </a:schemeClr>
                </a:solidFill>
              </a:rPr>
              <a:t>PĀRBAUDES VIZĪTE PĒC PROJEKTA NOSLĒGUMA PIE FINANSĒJUMA SAŅĒMĒJA (2)</a:t>
            </a:r>
            <a:endParaRPr lang="lv-LV"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19243-4C83-553B-710A-293ECDDB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39B2C07-782A-8D37-E722-EAE9BA829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099756"/>
              </p:ext>
            </p:extLst>
          </p:nvPr>
        </p:nvGraphicFramePr>
        <p:xfrm>
          <a:off x="660212" y="1298887"/>
          <a:ext cx="11004830" cy="48780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9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06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u="none" dirty="0"/>
                        <a:t>Pārbauda sekojošus</a:t>
                      </a:r>
                      <a:r>
                        <a:rPr lang="lv-LV" u="none" baseline="0" dirty="0"/>
                        <a:t> </a:t>
                      </a:r>
                      <a:r>
                        <a:rPr lang="lv-LV" u="none" dirty="0"/>
                        <a:t>dokumentu oriģinālus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970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Mācīšanās, mācīšanas un apmācību pasākumi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apliecinājumi/sertifikāti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, ko parakstījusi uzņemošās organizācijas </a:t>
                      </a:r>
                      <a:r>
                        <a:rPr lang="lv-LV" sz="1600" b="0" kern="1200" dirty="0" err="1">
                          <a:solidFill>
                            <a:srgbClr val="002060"/>
                          </a:solidFill>
                        </a:rPr>
                        <a:t>paraksttiesīgā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 persona un kuros norādīti dalībnieku vārdi, uzvārdi, aktivitātes nosaukums, sākuma un beigu datums un vieta.</a:t>
                      </a:r>
                    </a:p>
                    <a:p>
                      <a:pPr marL="93663" indent="-93663"/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- gadījumā, ja nosūtošā organizācija īstenojusi braucienu no vietas, kas nav nosūtošās organizācijas mītnes vieta un/vai, ja uzņemošajai organizācijai ir atšķirīga mītnes vieta no sākotnēji plānotās un šo izmaiņu rezultātā ir mainījies attālums un attiecīgi piemērojamā likme,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jāiesniedz ceļojuma dokumenti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 (piemēram, iekāpšanas kartes, biļetes), kuros norādīta faktiskā izlidošanas un ielidošanas vieta, laiks u. tml.</a:t>
                      </a:r>
                    </a:p>
                    <a:p>
                      <a:pPr marL="93663" indent="-93663"/>
                      <a:endParaRPr lang="lv-LV" sz="16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</a:rPr>
                        <a:t>Zaļās ceļošanas gadījumā</a:t>
                      </a:r>
                      <a:r>
                        <a:rPr lang="lv-LV" sz="1300" b="0" u="none" kern="12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organizācijas likumiskā pārstāvja parakstīta Ticamības deklarācija, kas apliecina zaļas ceļošanas veida izmantošanu</a:t>
                      </a: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</a:rPr>
                        <a:t>Iekļaušanas atbalsts organizācijām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: apliecinājums par pasākuma apmeklējumu organizācijas parakstītas deklarācijas veidā, kurā norādīts dalībnieka vārds, uzvārds, aktivitātes mērķis, kā arī pasākuma sākuma un beigu datums.</a:t>
                      </a: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Virtuālu apmācību pasākumu gadījumā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apliecinājums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dalību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kur iekļauts: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Projekta numurs un nosaukums, programmas logotips;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mērķis (tai skaitā nosaukums, norises vieta);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sākuma un beigu datumi;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Dalībnieka vārds, uzvārds;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Uzņemošās organizācijas </a:t>
                      </a:r>
                      <a:r>
                        <a:rPr lang="lv-LV" sz="13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paraksttiesīgās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personas paraksts.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Papildus - pasākuma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darba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kārtība/programma.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20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535"/>
            <a:ext cx="10515600" cy="1140355"/>
          </a:xfrm>
        </p:spPr>
        <p:txBody>
          <a:bodyPr>
            <a:normAutofit/>
          </a:bodyPr>
          <a:lstStyle/>
          <a:p>
            <a:pPr algn="ctr"/>
            <a:r>
              <a:rPr lang="lv-LV" sz="3500" b="1" dirty="0">
                <a:solidFill>
                  <a:schemeClr val="accent5">
                    <a:lumMod val="75000"/>
                  </a:schemeClr>
                </a:solidFill>
              </a:rPr>
              <a:t>PĀRBAUDES VIZĪTE PĒC PROJEKTA NOSLĒGUMA PIE FINANSĒJUMA SAŅĒMĒJA (3)</a:t>
            </a:r>
            <a:endParaRPr lang="lv-LV"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45357"/>
              </p:ext>
            </p:extLst>
          </p:nvPr>
        </p:nvGraphicFramePr>
        <p:xfrm>
          <a:off x="922865" y="2156604"/>
          <a:ext cx="10852575" cy="17987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5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322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u="none" dirty="0"/>
                        <a:t>Pārbauda sekojošus</a:t>
                      </a:r>
                      <a:r>
                        <a:rPr lang="lv-LV" u="none" baseline="0" dirty="0"/>
                        <a:t> </a:t>
                      </a:r>
                      <a:r>
                        <a:rPr lang="lv-LV" u="none" dirty="0"/>
                        <a:t>dokumentu oriģinālus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Atbalsts dalībniekiem ar ierobežotām iespējām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lv-LV" sz="1600" b="0" u="none" kern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Faktiski veikto izdevumu attaisnojošie dokumenti</a:t>
                      </a:r>
                      <a:endParaRPr lang="lv-LV" sz="1600" b="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Ārkārtas izmaksas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Faktiski veikto izdevumu attaisnojošie dokumenti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AB7C26-E261-9EA6-B628-347AB898DA8D}"/>
              </a:ext>
            </a:extLst>
          </p:cNvPr>
          <p:cNvSpPr txBox="1"/>
          <p:nvPr/>
        </p:nvSpPr>
        <p:spPr>
          <a:xfrm>
            <a:off x="1079340" y="4936197"/>
            <a:ext cx="10274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400" i="1" dirty="0">
                <a:solidFill>
                  <a:srgbClr val="2F4D86"/>
                </a:solidFill>
                <a:latin typeface="+mn-lt"/>
              </a:rPr>
              <a:t>! Pārbaudes var tikt veiktas 5 gadu laikā pēc noslēguma maksājuma saņemšanas. </a:t>
            </a:r>
          </a:p>
        </p:txBody>
      </p:sp>
    </p:spTree>
    <p:extLst>
      <p:ext uri="{BB962C8B-B14F-4D97-AF65-F5344CB8AC3E}">
        <p14:creationId xmlns:p14="http://schemas.microsoft.com/office/powerpoint/2010/main" val="410051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81B4-83A0-C008-960C-3DEBB44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96" y="156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Erasmus+ mājaslapa</a:t>
            </a:r>
            <a:endParaRPr lang="lv-LV" sz="3700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0205699-FAC5-C65B-4E0F-8F3DA0A1E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" y="1415559"/>
            <a:ext cx="4747123" cy="2152501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FE2989-A314-3B7E-042B-FAD5A2A8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32" y="1495127"/>
            <a:ext cx="5141925" cy="2152502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3D0737-1FC8-A8B8-58DD-64A0109A3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65" y="4355509"/>
            <a:ext cx="4883518" cy="211486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AF5BA04-5DF8-3FAB-C948-13B873A3938A}"/>
              </a:ext>
            </a:extLst>
          </p:cNvPr>
          <p:cNvSpPr/>
          <p:nvPr/>
        </p:nvSpPr>
        <p:spPr>
          <a:xfrm>
            <a:off x="5602014" y="2571378"/>
            <a:ext cx="893640" cy="391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D547F83-09B1-5409-F797-3BCA6CE673BD}"/>
              </a:ext>
            </a:extLst>
          </p:cNvPr>
          <p:cNvSpPr/>
          <p:nvPr/>
        </p:nvSpPr>
        <p:spPr>
          <a:xfrm rot="18759941">
            <a:off x="5679252" y="3666745"/>
            <a:ext cx="883920" cy="460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264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D542-5A03-CF20-DD95-5FC12731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76" y="79145"/>
            <a:ext cx="4494451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lv-LV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Kontaktinformācija</a:t>
            </a:r>
            <a:endParaRPr lang="lv-LV" sz="13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1B92B6-4101-D5F6-C9AE-AA7F02A93083}"/>
              </a:ext>
            </a:extLst>
          </p:cNvPr>
          <p:cNvSpPr txBox="1"/>
          <p:nvPr/>
        </p:nvSpPr>
        <p:spPr>
          <a:xfrm>
            <a:off x="1545580" y="3969343"/>
            <a:ext cx="43826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lv-LV" altLang="lv-LV" sz="1800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146250" lvl="0"/>
            <a:endParaRPr lang="lv-L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FBAEA-EB29-2B47-EFD9-68C9F5D1D98A}"/>
              </a:ext>
            </a:extLst>
          </p:cNvPr>
          <p:cNvSpPr txBox="1"/>
          <p:nvPr/>
        </p:nvSpPr>
        <p:spPr>
          <a:xfrm>
            <a:off x="715796" y="2511327"/>
            <a:ext cx="4471165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alt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Skolu un profesionālās izglītības sektors: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Vineta Straume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e-pasts: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vineta.straume@viaa.gov.lv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tālr. 67559501</a:t>
            </a: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lv-LV" altLang="lv-LV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Pieaugušo izglītības sektors: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Inga Ziemele 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e-pasts: 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inga.ziemele@viaa.gov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tālr. 67244442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q"/>
              <a:defRPr/>
            </a:pPr>
            <a:r>
              <a:rPr lang="lv-LV" altLang="lv-LV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Augstākās izglītības sektors: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Nelda Mikanova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e-pasts: 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nelda.mikanova@viaa.gov.lv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 tālr. 67559504</a:t>
            </a:r>
            <a:endParaRPr lang="lv-L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FCA867-47BA-9019-3F22-89014839D547}"/>
              </a:ext>
            </a:extLst>
          </p:cNvPr>
          <p:cNvSpPr/>
          <p:nvPr/>
        </p:nvSpPr>
        <p:spPr>
          <a:xfrm>
            <a:off x="334469" y="1416581"/>
            <a:ext cx="11523059" cy="5728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424849-24E3-8C53-3530-010D3CC81685}"/>
              </a:ext>
            </a:extLst>
          </p:cNvPr>
          <p:cNvSpPr txBox="1"/>
          <p:nvPr/>
        </p:nvSpPr>
        <p:spPr>
          <a:xfrm>
            <a:off x="3223565" y="1472186"/>
            <a:ext cx="540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Sadarbības partnerības (KA220)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B3BF9-0115-3568-2B4B-7E71CF5B6252}"/>
              </a:ext>
            </a:extLst>
          </p:cNvPr>
          <p:cNvSpPr txBox="1"/>
          <p:nvPr/>
        </p:nvSpPr>
        <p:spPr>
          <a:xfrm>
            <a:off x="4919949" y="2394638"/>
            <a:ext cx="643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rgbClr val="007FC7"/>
                </a:solidFill>
              </a:rPr>
              <a:t>info@viaa.gov.lv</a:t>
            </a:r>
            <a:endParaRPr lang="en-GB" sz="3200" dirty="0">
              <a:solidFill>
                <a:srgbClr val="007FC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D0DF91-15F0-0056-13EF-128FCCAE28EF}"/>
              </a:ext>
            </a:extLst>
          </p:cNvPr>
          <p:cNvSpPr txBox="1"/>
          <p:nvPr/>
        </p:nvSpPr>
        <p:spPr>
          <a:xfrm>
            <a:off x="6726382" y="3061401"/>
            <a:ext cx="4627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7FC7"/>
                </a:solidFill>
              </a:rPr>
              <a:t>VIAA Erasmus+ programmas departamenta Sadarbības partnerību nodaļa</a:t>
            </a:r>
          </a:p>
          <a:p>
            <a:r>
              <a:rPr lang="lv-LV" dirty="0">
                <a:solidFill>
                  <a:srgbClr val="007FC7"/>
                </a:solidFill>
              </a:rPr>
              <a:t>Nodaļas vadītāja: Sarmīte Rutkovska </a:t>
            </a:r>
          </a:p>
          <a:p>
            <a:r>
              <a:rPr lang="lv-LV" dirty="0">
                <a:solidFill>
                  <a:srgbClr val="007FC7"/>
                </a:solidFill>
              </a:rPr>
              <a:t>e-pasts: </a:t>
            </a:r>
            <a:r>
              <a:rPr lang="lv-LV" dirty="0">
                <a:solidFill>
                  <a:srgbClr val="007FC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sarmite.rutkovska@viaa.gov.lv</a:t>
            </a:r>
            <a:endParaRPr lang="lv-LV" dirty="0">
              <a:solidFill>
                <a:srgbClr val="007FC7"/>
              </a:solidFill>
            </a:endParaRPr>
          </a:p>
          <a:p>
            <a:r>
              <a:rPr lang="lv-LV" dirty="0">
                <a:solidFill>
                  <a:srgbClr val="007FC7"/>
                </a:solidFill>
              </a:rPr>
              <a:t>tālr. 67359074</a:t>
            </a:r>
            <a:endParaRPr lang="en-GB" dirty="0">
              <a:solidFill>
                <a:srgbClr val="007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8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94259-2D20-4AD6-81F4-A4C79364F143}"/>
              </a:ext>
            </a:extLst>
          </p:cNvPr>
          <p:cNvSpPr txBox="1"/>
          <p:nvPr/>
        </p:nvSpPr>
        <p:spPr>
          <a:xfrm>
            <a:off x="2136394" y="2484895"/>
            <a:ext cx="791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 un veiksmīgu projekta noslēgumu!</a:t>
            </a:r>
            <a:endParaRPr lang="lv-LV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2962-2A18-51EB-5AD9-4090BFB039F2}"/>
              </a:ext>
            </a:extLst>
          </p:cNvPr>
          <p:cNvSpPr txBox="1"/>
          <p:nvPr/>
        </p:nvSpPr>
        <p:spPr>
          <a:xfrm>
            <a:off x="2765452" y="3429000"/>
            <a:ext cx="609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Sarmīte Rutkovska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Erasmus+ programmas departamenta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Sadarbības partnerību nodaļas vadītāja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+371 67359074, sarmite.rutkovska@viaa.gov.lv</a:t>
            </a:r>
          </a:p>
        </p:txBody>
      </p:sp>
    </p:spTree>
    <p:extLst>
      <p:ext uri="{BB962C8B-B14F-4D97-AF65-F5344CB8AC3E}">
        <p14:creationId xmlns:p14="http://schemas.microsoft.com/office/powerpoint/2010/main" val="3919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4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sz="2700" b="1" dirty="0">
                <a:solidFill>
                  <a:srgbClr val="2F4D86"/>
                </a:solidFill>
                <a:latin typeface="+mn-lt"/>
              </a:rPr>
              <a:t>Jānodrošina izmaksu atbilstība šādiem kritērijiem</a:t>
            </a:r>
            <a:r>
              <a:rPr lang="lv-LV" altLang="lv-LV" sz="2700" dirty="0">
                <a:solidFill>
                  <a:srgbClr val="2F4D86"/>
                </a:solidFill>
                <a:latin typeface="+mn-lt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700" dirty="0">
                <a:solidFill>
                  <a:srgbClr val="2F4D86"/>
                </a:solidFill>
                <a:latin typeface="+mn-lt"/>
              </a:rPr>
              <a:t> radušās projekta īstenošanas periodā;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700" dirty="0">
                <a:solidFill>
                  <a:srgbClr val="2F4D86"/>
                </a:solidFill>
                <a:latin typeface="+mn-lt"/>
              </a:rPr>
              <a:t> jābūt pamatotām;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700" dirty="0">
                <a:solidFill>
                  <a:srgbClr val="2F4D86"/>
                </a:solidFill>
                <a:latin typeface="+mn-lt"/>
              </a:rPr>
              <a:t> jābūt identificējamām un pārbaudāmām, pamatotām ar atbilstošu dokumentāciju un atbilstoši fiksētām saņēmēja grāmatvedības datos.</a:t>
            </a:r>
          </a:p>
          <a:p>
            <a:pPr marL="36000" lvl="1" indent="0">
              <a:spcBef>
                <a:spcPts val="1800"/>
              </a:spcBef>
              <a:buNone/>
            </a:pPr>
            <a:r>
              <a:rPr lang="lv-LV" altLang="lv-LV" sz="2700" b="1" dirty="0">
                <a:solidFill>
                  <a:srgbClr val="2F4D86"/>
                </a:solidFill>
                <a:latin typeface="+mn-lt"/>
              </a:rPr>
              <a:t>Izdevumus apliecinošie dokumenti </a:t>
            </a:r>
            <a:r>
              <a:rPr lang="lv-LV" altLang="lv-LV" sz="2700" dirty="0">
                <a:solidFill>
                  <a:srgbClr val="2F4D86"/>
                </a:solidFill>
                <a:latin typeface="+mn-lt"/>
              </a:rPr>
              <a:t> ir noteikti </a:t>
            </a:r>
            <a:r>
              <a:rPr lang="lv-LV" sz="2700" dirty="0">
                <a:solidFill>
                  <a:srgbClr val="2F4D86"/>
                </a:solidFill>
                <a:latin typeface="+mn-lt"/>
              </a:rPr>
              <a:t>Dotācijas līguma: </a:t>
            </a:r>
          </a:p>
          <a:p>
            <a:pPr marL="36000" lvl="1" indent="0">
              <a:spcBef>
                <a:spcPts val="0"/>
              </a:spcBef>
              <a:buNone/>
            </a:pPr>
            <a:r>
              <a:rPr lang="lv-LV" sz="2700" dirty="0">
                <a:solidFill>
                  <a:srgbClr val="2F4D86"/>
                </a:solidFill>
              </a:rPr>
              <a:t>	- </a:t>
            </a:r>
            <a:r>
              <a:rPr lang="lv-LV" sz="2700" dirty="0">
                <a:solidFill>
                  <a:srgbClr val="2F4D86"/>
                </a:solidFill>
                <a:latin typeface="+mn-lt"/>
              </a:rPr>
              <a:t>1. pielikumā «Vispārīgie noteikumi», </a:t>
            </a:r>
          </a:p>
          <a:p>
            <a:pPr marL="36000" lvl="1" indent="0">
              <a:spcBef>
                <a:spcPts val="0"/>
              </a:spcBef>
              <a:buNone/>
            </a:pPr>
            <a:r>
              <a:rPr lang="lv-LV" sz="2700" dirty="0">
                <a:solidFill>
                  <a:srgbClr val="2F4D86"/>
                </a:solidFill>
                <a:latin typeface="+mn-lt"/>
              </a:rPr>
              <a:t>	- 3. pielikumā «Finanšu un līguma noteikumi» </a:t>
            </a:r>
          </a:p>
          <a:p>
            <a:pPr marL="36000" lvl="1" indent="0">
              <a:spcBef>
                <a:spcPts val="0"/>
              </a:spcBef>
              <a:buNone/>
            </a:pPr>
            <a:r>
              <a:rPr lang="lv-LV" sz="2700" dirty="0">
                <a:solidFill>
                  <a:srgbClr val="2F4D86"/>
                </a:solidFill>
                <a:latin typeface="+mn-lt"/>
              </a:rPr>
              <a:t>	- 3.pielikuma papildinājumā (attiecas uz gadījumiem, kad Covid-19 	dēļ jāorganizē virtuāli pasākumi).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altLang="lv-LV" sz="3300" b="1" dirty="0">
                <a:solidFill>
                  <a:schemeClr val="accent5">
                    <a:lumMod val="75000"/>
                  </a:schemeClr>
                </a:solidFill>
              </a:rPr>
              <a:t>ATTIECINĀMĀS IZMAKSAS</a:t>
            </a:r>
            <a:endParaRPr lang="lv-LV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8867"/>
            <a:ext cx="10591799" cy="4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dirty="0">
                <a:solidFill>
                  <a:srgbClr val="2F4D86"/>
                </a:solidFill>
                <a:latin typeface="+mn-lt"/>
              </a:rPr>
              <a:t>Projekta </a:t>
            </a:r>
            <a:r>
              <a:rPr lang="lv-LV" sz="3200" b="1" dirty="0">
                <a:solidFill>
                  <a:srgbClr val="2F4D86"/>
                </a:solidFill>
                <a:latin typeface="+mn-lt"/>
              </a:rPr>
              <a:t>galīgā ziņojuma pārbaude</a:t>
            </a:r>
            <a:r>
              <a:rPr lang="lv-LV" sz="3200" dirty="0">
                <a:solidFill>
                  <a:srgbClr val="2F4D86"/>
                </a:solidFill>
                <a:latin typeface="+mn-lt"/>
              </a:rPr>
              <a:t>: </a:t>
            </a:r>
            <a:r>
              <a:rPr lang="lv-LV" sz="3200" i="1" dirty="0">
                <a:solidFill>
                  <a:srgbClr val="2F4D86"/>
                </a:solidFill>
                <a:latin typeface="+mn-lt"/>
              </a:rPr>
              <a:t>visiem projektiem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800" dirty="0">
              <a:solidFill>
                <a:srgbClr val="2F4D8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dirty="0">
                <a:solidFill>
                  <a:srgbClr val="2F4D86"/>
                </a:solidFill>
                <a:latin typeface="+mn-lt"/>
              </a:rPr>
              <a:t>Detalizētā pārbaude</a:t>
            </a:r>
            <a:r>
              <a:rPr lang="lv-LV" sz="3200" dirty="0">
                <a:solidFill>
                  <a:srgbClr val="2F4D86"/>
                </a:solidFill>
                <a:latin typeface="+mn-lt"/>
              </a:rPr>
              <a:t>: </a:t>
            </a:r>
            <a:r>
              <a:rPr lang="lv-LV" sz="3200" i="1" dirty="0">
                <a:solidFill>
                  <a:srgbClr val="2F4D86"/>
                </a:solidFill>
                <a:latin typeface="+mn-lt"/>
              </a:rPr>
              <a:t>izlases veidā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800" dirty="0">
              <a:solidFill>
                <a:srgbClr val="2F4D8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dirty="0">
                <a:solidFill>
                  <a:srgbClr val="2F4D86"/>
                </a:solidFill>
                <a:latin typeface="+mn-lt"/>
              </a:rPr>
              <a:t>Pārbaudes vizīte</a:t>
            </a:r>
            <a:r>
              <a:rPr lang="lv-LV" sz="3200" dirty="0">
                <a:solidFill>
                  <a:srgbClr val="2F4D86"/>
                </a:solidFill>
                <a:latin typeface="+mn-lt"/>
              </a:rPr>
              <a:t> pie finansējuma saņēmēja pēc projekta noslēguma: </a:t>
            </a:r>
            <a:r>
              <a:rPr lang="lv-LV" sz="3200" i="1" dirty="0">
                <a:solidFill>
                  <a:srgbClr val="2F4D86"/>
                </a:solidFill>
                <a:latin typeface="+mn-lt"/>
              </a:rPr>
              <a:t>izlases veidā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300" b="1" dirty="0">
                <a:solidFill>
                  <a:schemeClr val="accent5">
                    <a:lumMod val="75000"/>
                  </a:schemeClr>
                </a:solidFill>
              </a:rPr>
              <a:t>GALĪGĀ ZIŅOJUMA PĀRBAUŽU VEIDI</a:t>
            </a:r>
            <a:endParaRPr lang="lv-LV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963" y="0"/>
            <a:ext cx="11068074" cy="1325563"/>
          </a:xfrm>
        </p:spPr>
        <p:txBody>
          <a:bodyPr>
            <a:normAutofit/>
          </a:bodyPr>
          <a:lstStyle/>
          <a:p>
            <a:pPr algn="ctr"/>
            <a:r>
              <a:rPr lang="lv-LV" sz="3000" b="1" dirty="0">
                <a:solidFill>
                  <a:schemeClr val="accent5">
                    <a:lumMod val="75000"/>
                  </a:schemeClr>
                </a:solidFill>
              </a:rPr>
              <a:t>PROJEKTA GALĪGĀ ZIŅOJUMA PĀRBAUDE (1) </a:t>
            </a:r>
            <a:endParaRPr lang="lv-LV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77196"/>
              </p:ext>
            </p:extLst>
          </p:nvPr>
        </p:nvGraphicFramePr>
        <p:xfrm>
          <a:off x="650721" y="1167919"/>
          <a:ext cx="11068075" cy="50775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5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6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aseline="0" dirty="0"/>
                        <a:t>Galīgā ziņojuma pārbaude / pievienojamie dokumenti</a:t>
                      </a:r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Projekta vadība un īstenošana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(vienību izmaksas)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</a:rPr>
                        <a:t>Pārbauda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 galīgajā ziņojumā sniegto aktivitāšu un rezultātu aprakstu/kvalitāti un izstrādātos projekta rezultātus rezultātu izplatīšanas platformā.</a:t>
                      </a:r>
                      <a:endParaRPr lang="lv-LV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423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Starpvalstu projekta sanāksmes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(vienību izmaksas)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Pārbauda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galīgajā ziņojumā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sniegto informāciju par sanāksmes norises vietu, laiku, attālumu, dalībnieku skaitu.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u="none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none" kern="1200" dirty="0">
                          <a:solidFill>
                            <a:srgbClr val="002060"/>
                          </a:solidFill>
                        </a:rPr>
                        <a:t>* </a:t>
                      </a: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</a:rPr>
                        <a:t>Virtuālu starpvalstu sanāksmju gadījumā </a:t>
                      </a:r>
                      <a:r>
                        <a:rPr lang="lv-LV" sz="1800" b="0" u="none" kern="1200" dirty="0">
                          <a:solidFill>
                            <a:srgbClr val="002060"/>
                          </a:solidFill>
                        </a:rPr>
                        <a:t>nekādas papildu vienības izmaksas nav uzskatāmas par attiecināmajām izmaksām. Ar šīm sanāksmēm saistītās izmaksas tiek segtas ar līdzekļiem, kas pieejami “Projektu vadībai un īstenošanai” paredzētajā budžetā.</a:t>
                      </a:r>
                      <a:endParaRPr lang="lv-LV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rgbClr val="002060"/>
                          </a:solidFill>
                        </a:rPr>
                        <a:t>Projekta rezultāti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(vienību izmaksas)</a:t>
                      </a:r>
                    </a:p>
                    <a:p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Pārbauda</a:t>
                      </a:r>
                      <a:r>
                        <a:rPr lang="lv-LV" sz="18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projekta laikā izstrādātos projekta rezultātus un finanšu aprēķinu par darba dienu skaitu attiecīgajai personāla kategorijai attiecīgajā partnera organizācijas valstī (izstrādātie rezultāti jāievieto projekta rezultātu izplatīšanas platformā).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290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Rezultātu izplatīšanas pasākumi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(vienību izmaksas)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Pārbauda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pasākuma tiešo saistību ar projekta rezultātiem, informāciju par pasākumu galīgajā ziņojumā.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81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355" y="365125"/>
            <a:ext cx="11137085" cy="1325563"/>
          </a:xfrm>
        </p:spPr>
        <p:txBody>
          <a:bodyPr>
            <a:normAutofit/>
          </a:bodyPr>
          <a:lstStyle/>
          <a:p>
            <a:pPr algn="ctr"/>
            <a:r>
              <a:rPr lang="lv-LV" sz="3000" b="1" dirty="0">
                <a:solidFill>
                  <a:schemeClr val="accent5">
                    <a:lumMod val="75000"/>
                  </a:schemeClr>
                </a:solidFill>
              </a:rPr>
              <a:t>PROJEKTA GALĪGĀ ZIŅOJUMA PĀRBAUDE (2) </a:t>
            </a:r>
            <a:endParaRPr lang="lv-LV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33896"/>
              </p:ext>
            </p:extLst>
          </p:nvPr>
        </p:nvGraphicFramePr>
        <p:xfrm>
          <a:off x="638355" y="1911613"/>
          <a:ext cx="11137085" cy="384910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8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6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aseline="0" dirty="0"/>
                        <a:t>Galīgā ziņojuma pārbaude / pievienojamie dokumenti</a:t>
                      </a:r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Mācīšanās, mācību un apmācību pasākumi</a:t>
                      </a:r>
                      <a:r>
                        <a:rPr lang="lv-LV" sz="1800" b="1" kern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(vienību izmaksas)</a:t>
                      </a:r>
                    </a:p>
                    <a:p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</a:rPr>
                        <a:t>Pārbauda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, vai finansējums ir aprēķināts, ņemot vērā pasākuma norises vietu, ilgumu, dalībnieku skaitu, distanču kategorijas/vai saturiski īstenotas saskaņā ar plānoto.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Atbalsts dalībniekiem ar ierobežotām iespējām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(Faktiskās izmaksas)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</a:rPr>
                        <a:t>Jāpievieno ziņojumam</a:t>
                      </a:r>
                      <a:r>
                        <a:rPr lang="lv-LV" sz="1800" b="0" u="non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visi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izdevumus pamatojošie dokumenti : pavadzīmes, rēķini u.c.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Ārkārtas izmaksas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(Faktiskās izmaksas)</a:t>
                      </a:r>
                    </a:p>
                    <a:p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u="sng" kern="1200" dirty="0">
                          <a:solidFill>
                            <a:srgbClr val="002060"/>
                          </a:solidFill>
                        </a:rPr>
                        <a:t>Jāpievieno ziņojumam</a:t>
                      </a:r>
                      <a:r>
                        <a:rPr lang="lv-LV" sz="1800" b="0" u="none" kern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lv-LV" sz="1800" b="0" kern="1200" dirty="0">
                          <a:solidFill>
                            <a:srgbClr val="002060"/>
                          </a:solidFill>
                        </a:rPr>
                        <a:t>visi izdevumus pamatojošie dokumenti: rēķini par apakšuzņēmēju sniegtajiem pakalpojumiem, apakšuzņēmumu līgumi, apmaksas dokumenti, čeki, pavadzīmes u.c.</a:t>
                      </a:r>
                      <a:endParaRPr lang="lv-LV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0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11"/>
            <a:ext cx="10515600" cy="1140355"/>
          </a:xfrm>
        </p:spPr>
        <p:txBody>
          <a:bodyPr>
            <a:noAutofit/>
          </a:bodyPr>
          <a:lstStyle/>
          <a:p>
            <a:pPr algn="ctr"/>
            <a:r>
              <a:rPr lang="lv-LV" sz="3000" b="1" dirty="0">
                <a:solidFill>
                  <a:schemeClr val="accent5">
                    <a:lumMod val="75000"/>
                  </a:schemeClr>
                </a:solidFill>
              </a:rPr>
              <a:t>DETALIZĒTĀ PĀRBAUDE (1)</a:t>
            </a:r>
            <a:endParaRPr lang="lv-LV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87997"/>
              </p:ext>
            </p:extLst>
          </p:nvPr>
        </p:nvGraphicFramePr>
        <p:xfrm>
          <a:off x="838200" y="2337124"/>
          <a:ext cx="10923695" cy="37628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7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414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Jāiesniedz šādu dokumentu kopijas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099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Starpvalstu projekta sanāksmes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Sanāksmes reģistrācijas lapa ar dalībnieku parakstiem un uzņemošās puses parakstu.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Ceļojuma dokumenti vai uzņemošās organizācijas izsniegtie apliecinājumi.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Sanāksmes darba kārtības.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u="none" kern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Projekta rezultāti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Darba laika uzskaites lapas.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Pierādījums par personas un attiecīgā saņēmēja darba attiecību veidu.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u="none" kern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Rezultātu izplatīšanas pasākumi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Daba kārtība/programma.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Pasākuma apmeklētāju faktiskā skaita pierādījums tāda paziņojuma veidā, kurā norādīts katra dalībnieka vārds, uzvārds un attiecīgās nosūtītājas organizācijas nosaukums.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Jebkāda dokumentācija, kas izmantota vai izplatīta rezultātu izplatīšanas pasākumā.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u="none" kern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454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2245" y="1237706"/>
            <a:ext cx="1068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2B3480"/>
                </a:solidFill>
              </a:rPr>
              <a:t>NA </a:t>
            </a:r>
            <a:r>
              <a:rPr lang="lv-LV" sz="2400" b="1" dirty="0">
                <a:solidFill>
                  <a:srgbClr val="2B3480"/>
                </a:solidFill>
              </a:rPr>
              <a:t>10 darbdienu laikā </a:t>
            </a:r>
            <a:r>
              <a:rPr lang="lv-LV" sz="2400" dirty="0">
                <a:solidFill>
                  <a:srgbClr val="2B3480"/>
                </a:solidFill>
              </a:rPr>
              <a:t>pēc galīgā ziņojuma iesniegšanas paziņo saņēmējam par detalizēto pārbaudi.</a:t>
            </a:r>
          </a:p>
        </p:txBody>
      </p:sp>
    </p:spTree>
    <p:extLst>
      <p:ext uri="{BB962C8B-B14F-4D97-AF65-F5344CB8AC3E}">
        <p14:creationId xmlns:p14="http://schemas.microsoft.com/office/powerpoint/2010/main" val="125358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158512"/>
              </p:ext>
            </p:extLst>
          </p:nvPr>
        </p:nvGraphicFramePr>
        <p:xfrm>
          <a:off x="348970" y="1140355"/>
          <a:ext cx="11494060" cy="540481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1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13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Jāiesniedz šādu dokumentu kopijas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400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Mācīšanās, mācīšanas un apmācību pasākumi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apliecinājumi/sertifikāti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, ko parakstījusi uzņemošās organizācijas </a:t>
                      </a:r>
                      <a:r>
                        <a:rPr lang="lv-LV" sz="1600" b="0" kern="1200" dirty="0" err="1">
                          <a:solidFill>
                            <a:srgbClr val="002060"/>
                          </a:solidFill>
                        </a:rPr>
                        <a:t>paraksttiesīgā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 persona un kuros norādīti dalībnieku vārdi, uzvārdi, aktivitātes nosaukums, sākuma un beigu datums un vieta.</a:t>
                      </a:r>
                    </a:p>
                    <a:p>
                      <a:pPr marL="93663" indent="-93663"/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- gadījumā, ja nosūtošā organizācija īstenojusi braucienu no vietas, kas nav nosūtošās organizācijas mītnes vieta un/vai, ja uzņemošajai organizācijai ir atšķirīga mītnes vieta no sākotnēji plānotās un šo izmaiņu rezultātā ir mainījies attālums un attiecīgi piemērojamā likme,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jāiesniedz ceļojuma dokumenti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 (piemēram, iekāpšanas kartes, biļetes), kuros norādīta faktiskā izlidošanas un ielidošanas vieta, laiks u. tml.</a:t>
                      </a:r>
                    </a:p>
                    <a:p>
                      <a:pPr marL="93663" indent="-93663"/>
                      <a:endParaRPr lang="lv-LV" sz="16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</a:rPr>
                        <a:t>Zaļās ceļošanas gadījumā</a:t>
                      </a:r>
                      <a:r>
                        <a:rPr lang="lv-LV" sz="1300" b="0" u="none" kern="12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organizācijas likumiskā pārstāvja parakstīta Ticamības deklarācija, kas apliecina zaļas ceļošanas veida izmantošanu</a:t>
                      </a: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</a:rPr>
                        <a:t>Iekļaušanas atbalsts organizācijām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</a:rPr>
                        <a:t>: apliecinājums par pasākuma apmeklējumu organizācijas parakstītas deklarācijas veidā, kurā norādīts dalībnieka vārds, uzvārds, aktivitātes mērķis, kā arī pasākuma sākuma un beigu datums.</a:t>
                      </a:r>
                    </a:p>
                    <a:p>
                      <a:pPr marL="93663" indent="-93663"/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lv-LV" sz="13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Virtuālu apmācību pasākumu gadījumā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apliecinājums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dalību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kur iekļauts: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Projekta numurs un nosaukums, programmas logotips;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mērķis (tai skaitā nosaukums, norises vieta);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Pasākuma sākuma un beigu datumi;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Dalībnieka vārds, uzvārds;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Uzņemošās organizācijas </a:t>
                      </a:r>
                      <a:r>
                        <a:rPr lang="lv-LV" sz="13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paraksttiesīgās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personas paraksts.</a:t>
                      </a:r>
                    </a:p>
                    <a:p>
                      <a:pPr marL="0" indent="0">
                        <a:buNone/>
                      </a:pP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Papildus - pasākuma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darba</a:t>
                      </a:r>
                      <a:r>
                        <a:rPr lang="lv-LV" sz="13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kārtība/programma.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86E4C8A-B0DE-41EF-9187-51308732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85" y="0"/>
            <a:ext cx="10515600" cy="1140355"/>
          </a:xfrm>
        </p:spPr>
        <p:txBody>
          <a:bodyPr>
            <a:noAutofit/>
          </a:bodyPr>
          <a:lstStyle/>
          <a:p>
            <a:pPr algn="ctr"/>
            <a:r>
              <a:rPr lang="lv-LV" sz="3000" b="1" dirty="0">
                <a:solidFill>
                  <a:schemeClr val="accent5">
                    <a:lumMod val="75000"/>
                  </a:schemeClr>
                </a:solidFill>
              </a:rPr>
              <a:t>DETALIZĒTĀ PĀRBAUDE (2)</a:t>
            </a:r>
            <a:endParaRPr lang="lv-LV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647452"/>
              </p:ext>
            </p:extLst>
          </p:nvPr>
        </p:nvGraphicFramePr>
        <p:xfrm>
          <a:off x="922865" y="2001328"/>
          <a:ext cx="10923695" cy="19167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7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414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Jāiesniedz šādu dokumentu kopijas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Atbalsts dalībniekiem ar ierobežotām iespējām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pavadzīmes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</a:rPr>
                        <a:t>rēķinus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</a:rPr>
                        <a:t> un citus izdevumus pamatojošus dokumentus, tostarp dalībnieku īpašo  vajadzību apliecinošus dokumentus (piemēram, invaliditātes apliecību un tml.)</a:t>
                      </a:r>
                      <a:endParaRPr lang="lv-LV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rgbClr val="002060"/>
                          </a:solidFill>
                        </a:rPr>
                        <a:t>Ārkārtas izdevumi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nn-NO" sz="16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aktiski veikto izdevumu attaisnojošie dokumenti</a:t>
                      </a:r>
                      <a:r>
                        <a:rPr lang="lv-LV" sz="1600" b="0" u="sng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piem. rēķini, samaksu apliecinošie dokumenti.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86E4C8A-B0DE-41EF-9187-51308732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333"/>
            <a:ext cx="10515600" cy="1140355"/>
          </a:xfrm>
        </p:spPr>
        <p:txBody>
          <a:bodyPr>
            <a:noAutofit/>
          </a:bodyPr>
          <a:lstStyle/>
          <a:p>
            <a:pPr algn="ctr"/>
            <a:r>
              <a:rPr lang="lv-LV" sz="3000" b="1" dirty="0">
                <a:solidFill>
                  <a:schemeClr val="accent5">
                    <a:lumMod val="75000"/>
                  </a:schemeClr>
                </a:solidFill>
              </a:rPr>
              <a:t>DETALIZĒTĀ PĀRBAUDE (3)</a:t>
            </a:r>
            <a:endParaRPr lang="lv-LV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7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301"/>
            <a:ext cx="10515600" cy="1140355"/>
          </a:xfrm>
        </p:spPr>
        <p:txBody>
          <a:bodyPr>
            <a:normAutofit/>
          </a:bodyPr>
          <a:lstStyle/>
          <a:p>
            <a:pPr algn="ctr"/>
            <a:r>
              <a:rPr lang="lv-LV" sz="3500" b="1" dirty="0">
                <a:solidFill>
                  <a:schemeClr val="accent5">
                    <a:lumMod val="75000"/>
                  </a:schemeClr>
                </a:solidFill>
              </a:rPr>
              <a:t>PĀRBAUDES VIZĪTE PĒC PROJEKTA NOSLĒGUMA PIE FINANSĒJUMA SAŅĒMĒJA (1)</a:t>
            </a:r>
            <a:endParaRPr lang="lv-LV"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294221"/>
              </p:ext>
            </p:extLst>
          </p:nvPr>
        </p:nvGraphicFramePr>
        <p:xfrm>
          <a:off x="838200" y="1979750"/>
          <a:ext cx="10852575" cy="433908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5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322">
                <a:tc>
                  <a:txBody>
                    <a:bodyPr/>
                    <a:lstStyle/>
                    <a:p>
                      <a:r>
                        <a:rPr lang="lv-LV" dirty="0"/>
                        <a:t>Budžeta 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u="none" dirty="0"/>
                        <a:t>Pārbauda sekojošus</a:t>
                      </a:r>
                      <a:r>
                        <a:rPr lang="lv-LV" u="none" baseline="0" dirty="0"/>
                        <a:t> </a:t>
                      </a:r>
                      <a:r>
                        <a:rPr lang="lv-LV" u="none" dirty="0"/>
                        <a:t>dokumentu oriģinālus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65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</a:rPr>
                        <a:t>Projekta</a:t>
                      </a:r>
                      <a:r>
                        <a:rPr lang="lv-LV" sz="1800" b="1" kern="1200" baseline="0" dirty="0">
                          <a:solidFill>
                            <a:srgbClr val="002060"/>
                          </a:solidFill>
                        </a:rPr>
                        <a:t> vadība un īstenošana</a:t>
                      </a: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Īstenoto aktivitāšu kvalitāte (tēma, mērķis, atbilstība saistībā ar projekta plānotajiem rezultātiem) – aktivitāšu pamatojošie dokumenti.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44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Projekta starpvalstu sanāksmes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Sanāksmes reģistrācijas lapa ar dalībnieku parakstiem un uzņemošās puses parakstu.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Ceļojuma dokumenti vai uzņemošās organizācijas izsniegtie apliecinājumi.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</a:rPr>
                        <a:t>- Sanāksmes darba kārtības.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Projekta rezultāti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Darba laika uzskaites lapas (</a:t>
                      </a:r>
                      <a:r>
                        <a:rPr lang="lv-LV" sz="1600" b="0" i="1" u="none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timesheets</a:t>
                      </a: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Apliecinājums par saņēmēja darba attiecībām ar konkrēto darbinieku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Algu saraksti vai algu aprēķins, kas attiecas uz intelektuālo rezultātu izstrādi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lv-LV" sz="1600" b="0" u="none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Bankas konta izdrukas vai maksājumu uzdevumi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Rezultātu izplatīšanas pasākumi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Daba kārtība/programma.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Pasākuma apmeklētāju faktiskā skaita pierādījums tāda paziņojuma veidā, kurā norādīts katra dalībnieka vārds, uzvārds un attiecīgās nosūtītājas organizācijas nosaukums un adrese.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Jebkāda dokumentācija, kas izmantota vai izplatīta rezultātu izplatīšanas pasākumā.</a:t>
                      </a:r>
                    </a:p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Izmaksu dokumentu (līgumi, rēķini, apmaksas dokumenti), kas apliecina veiktās aktivitātes.</a:t>
                      </a:r>
                      <a:endParaRPr lang="lv-LV" sz="1600" b="0" u="non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49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5842" y="1537589"/>
            <a:ext cx="106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2B3480"/>
                </a:solidFill>
              </a:rPr>
              <a:t>NA </a:t>
            </a:r>
            <a:r>
              <a:rPr lang="lv-LV" b="1" dirty="0">
                <a:solidFill>
                  <a:srgbClr val="2B3480"/>
                </a:solidFill>
              </a:rPr>
              <a:t>ne vēlāk kā 10 darbdienas pirms </a:t>
            </a:r>
            <a:r>
              <a:rPr lang="lv-LV" dirty="0">
                <a:solidFill>
                  <a:srgbClr val="2B3480"/>
                </a:solidFill>
              </a:rPr>
              <a:t>plānotās vizītes paziņo saņēmējam par pārbaudes vizītes uzsākšanu.</a:t>
            </a:r>
          </a:p>
        </p:txBody>
      </p:sp>
    </p:spTree>
    <p:extLst>
      <p:ext uri="{BB962C8B-B14F-4D97-AF65-F5344CB8AC3E}">
        <p14:creationId xmlns:p14="http://schemas.microsoft.com/office/powerpoint/2010/main" val="144457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1387</Words>
  <Application>Microsoft Office PowerPoint</Application>
  <PresentationFormat>Widescreen</PresentationFormat>
  <Paragraphs>158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Bk</vt:lpstr>
      <vt:lpstr>Verdana</vt:lpstr>
      <vt:lpstr>Wingdings</vt:lpstr>
      <vt:lpstr>Office Theme</vt:lpstr>
      <vt:lpstr>Custom Design</vt:lpstr>
      <vt:lpstr>Erasmus+ Sadarbības partnerību (KA220) projektu pārbaužu veidi un izdevumus apliecinošie dokumenti</vt:lpstr>
      <vt:lpstr>ATTIECINĀMĀS IZMAKSAS</vt:lpstr>
      <vt:lpstr>GALĪGĀ ZIŅOJUMA PĀRBAUŽU VEIDI</vt:lpstr>
      <vt:lpstr>PROJEKTA GALĪGĀ ZIŅOJUMA PĀRBAUDE (1) </vt:lpstr>
      <vt:lpstr>PROJEKTA GALĪGĀ ZIŅOJUMA PĀRBAUDE (2) </vt:lpstr>
      <vt:lpstr>DETALIZĒTĀ PĀRBAUDE (1)</vt:lpstr>
      <vt:lpstr>DETALIZĒTĀ PĀRBAUDE (2)</vt:lpstr>
      <vt:lpstr>DETALIZĒTĀ PĀRBAUDE (3)</vt:lpstr>
      <vt:lpstr>PĀRBAUDES VIZĪTE PĒC PROJEKTA NOSLĒGUMA PIE FINANSĒJUMA SAŅĒMĒJA (1)</vt:lpstr>
      <vt:lpstr>PĀRBAUDES VIZĪTE PĒC PROJEKTA NOSLĒGUMA PIE FINANSĒJUMA SAŅĒMĒJA (2)</vt:lpstr>
      <vt:lpstr>PĀRBAUDES VIZĪTE PĒC PROJEKTA NOSLĒGUMA PIE FINANSĒJUMA SAŅĒMĒJA (3)</vt:lpstr>
      <vt:lpstr>Erasmus+ mājaslapa</vt:lpstr>
      <vt:lpstr>Kontaktinformācija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</dc:title>
  <dc:creator>Diāna Zakrevska</dc:creator>
  <cp:lastModifiedBy>Sarmīte Rutkovska</cp:lastModifiedBy>
  <cp:revision>47</cp:revision>
  <dcterms:created xsi:type="dcterms:W3CDTF">2021-04-08T06:08:16Z</dcterms:created>
  <dcterms:modified xsi:type="dcterms:W3CDTF">2023-12-01T11:33:23Z</dcterms:modified>
</cp:coreProperties>
</file>