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9" r:id="rId5"/>
    <p:sldId id="290" r:id="rId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>
        <p:scale>
          <a:sx n="103" d="100"/>
          <a:sy n="103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11/04/2022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7A0B06-FCC1-0FA8-309C-1A09863E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0B1A5-85A0-84A5-5068-497B9CC23BF1}"/>
              </a:ext>
            </a:extLst>
          </p:cNvPr>
          <p:cNvSpPr/>
          <p:nvPr/>
        </p:nvSpPr>
        <p:spPr>
          <a:xfrm>
            <a:off x="0" y="2453257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coaching</a:t>
            </a:r>
          </a:p>
          <a:p>
            <a:pPr algn="ctr"/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adventure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starts </a:t>
            </a:r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93A06-170B-52FB-0F34-E177E995660D}"/>
              </a:ext>
            </a:extLst>
          </p:cNvPr>
          <p:cNvSpPr txBox="1"/>
          <p:nvPr/>
        </p:nvSpPr>
        <p:spPr>
          <a:xfrm>
            <a:off x="741405" y="5124085"/>
            <a:ext cx="535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Erasmus+</a:t>
            </a:r>
          </a:p>
          <a:p>
            <a:pPr algn="r"/>
            <a:r>
              <a:rPr lang="en-B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Enriching lives, opening minds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4A54EA-92D2-8A36-E4A7-8303091BBF0D}"/>
              </a:ext>
            </a:extLst>
          </p:cNvPr>
          <p:cNvSpPr/>
          <p:nvPr/>
        </p:nvSpPr>
        <p:spPr>
          <a:xfrm>
            <a:off x="6206868" y="5177308"/>
            <a:ext cx="1179166" cy="48714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b="1" dirty="0"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AD156-DE3D-3BDB-875C-F7C731CD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207322"/>
            <a:ext cx="622300" cy="415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1B51D-2CD4-E72A-566D-4B45A0CDB789}"/>
              </a:ext>
            </a:extLst>
          </p:cNvPr>
          <p:cNvSpPr txBox="1"/>
          <p:nvPr/>
        </p:nvSpPr>
        <p:spPr>
          <a:xfrm>
            <a:off x="7386034" y="6253717"/>
            <a:ext cx="396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 UNION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48A28-8055-2890-3F04-E8CEC5404449}"/>
              </a:ext>
            </a:extLst>
          </p:cNvPr>
          <p:cNvSpPr txBox="1"/>
          <p:nvPr/>
        </p:nvSpPr>
        <p:spPr>
          <a:xfrm>
            <a:off x="215900" y="6267344"/>
            <a:ext cx="4343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ec.europa.eu</a:t>
            </a:r>
            <a:r>
              <a:rPr lang="en-GB" sz="14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GB" sz="14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erasmus</a:t>
            </a:r>
            <a:r>
              <a:rPr lang="en-GB" sz="14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-plus</a:t>
            </a:r>
          </a:p>
        </p:txBody>
      </p:sp>
    </p:spTree>
    <p:extLst>
      <p:ext uri="{BB962C8B-B14F-4D97-AF65-F5344CB8AC3E}">
        <p14:creationId xmlns:p14="http://schemas.microsoft.com/office/powerpoint/2010/main" val="4077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C2F20A-80C8-C7D7-EEA9-DEB43F54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51562-0154-BB6F-2C3C-1DCEC659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B5AAD-CECC-4259-8977-33510A446AFA}"/>
              </a:ext>
            </a:extLst>
          </p:cNvPr>
          <p:cNvSpPr/>
          <p:nvPr/>
        </p:nvSpPr>
        <p:spPr>
          <a:xfrm>
            <a:off x="0" y="2854704"/>
            <a:ext cx="12192000" cy="19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coaching</a:t>
            </a:r>
          </a:p>
          <a:p>
            <a:pPr algn="ctr"/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adventure</a:t>
            </a:r>
            <a:r>
              <a:rPr lang="fr-BE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starts </a:t>
            </a:r>
            <a:r>
              <a:rPr lang="fr-BE" sz="5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here</a:t>
            </a:r>
            <a:endParaRPr lang="fr-BE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2629A-93B2-E125-0273-FD301663F8C9}"/>
              </a:ext>
            </a:extLst>
          </p:cNvPr>
          <p:cNvSpPr txBox="1"/>
          <p:nvPr/>
        </p:nvSpPr>
        <p:spPr>
          <a:xfrm>
            <a:off x="741405" y="5124085"/>
            <a:ext cx="535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Erasmus+</a:t>
            </a:r>
          </a:p>
          <a:p>
            <a:pPr algn="r"/>
            <a:r>
              <a:rPr lang="en-BE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Enriching lives, opening minds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4FC12C-A957-A88D-885D-2358B61E81C6}"/>
              </a:ext>
            </a:extLst>
          </p:cNvPr>
          <p:cNvSpPr/>
          <p:nvPr/>
        </p:nvSpPr>
        <p:spPr>
          <a:xfrm>
            <a:off x="6206868" y="5177308"/>
            <a:ext cx="1179166" cy="48714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b="1" dirty="0">
                <a:latin typeface="Roboto" panose="02000000000000000000" pitchFamily="2" charset="0"/>
                <a:ea typeface="Roboto" panose="02000000000000000000" pitchFamily="2" charset="0"/>
              </a:rPr>
              <a:t>Sport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516D8-D3A8-24CF-0048-D10FBF73A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207322"/>
            <a:ext cx="622300" cy="415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FA9BCA-7160-DCC1-A5D2-DF6593451F6F}"/>
              </a:ext>
            </a:extLst>
          </p:cNvPr>
          <p:cNvSpPr txBox="1"/>
          <p:nvPr/>
        </p:nvSpPr>
        <p:spPr>
          <a:xfrm>
            <a:off x="7386034" y="6253717"/>
            <a:ext cx="396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EUROPEAN UNION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850B9-B88B-DD56-0B97-949CB541A405}"/>
              </a:ext>
            </a:extLst>
          </p:cNvPr>
          <p:cNvSpPr txBox="1"/>
          <p:nvPr/>
        </p:nvSpPr>
        <p:spPr>
          <a:xfrm>
            <a:off x="215900" y="6267344"/>
            <a:ext cx="4343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ec.europa.eu</a:t>
            </a:r>
            <a:r>
              <a:rPr lang="en-GB" sz="14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GB" sz="14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erasmus</a:t>
            </a:r>
            <a:r>
              <a:rPr lang="en-GB" sz="14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-plus</a:t>
            </a:r>
          </a:p>
        </p:txBody>
      </p:sp>
    </p:spTree>
    <p:extLst>
      <p:ext uri="{BB962C8B-B14F-4D97-AF65-F5344CB8AC3E}">
        <p14:creationId xmlns:p14="http://schemas.microsoft.com/office/powerpoint/2010/main" val="98470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1a8a8b-b856-4d35-a5c7-7f2c0ec3d499">
      <Terms xmlns="http://schemas.microsoft.com/office/infopath/2007/PartnerControls"/>
    </lcf76f155ced4ddcb4097134ff3c332f>
    <TaxCatchAll xmlns="e0757b53-df10-4b98-9811-094c4c3e23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6" ma:contentTypeDescription="Create a new document." ma:contentTypeScope="" ma:versionID="6f3a4777e25bff5fdbae7756ed23c54f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5e319afaaac6f16597cab0f5755ea4ee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8d6dd4-9275-4bee-8f5f-042b412308f4}" ma:internalName="TaxCatchAll" ma:showField="CatchAllData" ma:web="e0757b53-df10-4b98-9811-094c4c3e2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F5075-0ED9-407A-A620-C4E2F81F1EE3}">
  <ds:schemaRefs>
    <ds:schemaRef ds:uri="http://schemas.microsoft.com/office/2006/metadata/properties"/>
    <ds:schemaRef ds:uri="http://schemas.microsoft.com/office/infopath/2007/PartnerControls"/>
    <ds:schemaRef ds:uri="541a8a8b-b856-4d35-a5c7-7f2c0ec3d499"/>
    <ds:schemaRef ds:uri="e0757b53-df10-4b98-9811-094c4c3e23a8"/>
  </ds:schemaRefs>
</ds:datastoreItem>
</file>

<file path=customXml/itemProps2.xml><?xml version="1.0" encoding="utf-8"?>
<ds:datastoreItem xmlns:ds="http://schemas.openxmlformats.org/officeDocument/2006/customXml" ds:itemID="{8FEC5EFE-60BB-4E28-BE6C-AE8ED23DA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FF8F5-B012-4DCD-969E-43C371117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a8a8b-b856-4d35-a5c7-7f2c0ec3d499"/>
    <ds:schemaRef ds:uri="e0757b53-df10-4b98-9811-094c4c3e2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47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DE PINTO Gian Paolo</cp:lastModifiedBy>
  <cp:revision>7</cp:revision>
  <dcterms:created xsi:type="dcterms:W3CDTF">2022-09-22T08:02:06Z</dcterms:created>
  <dcterms:modified xsi:type="dcterms:W3CDTF">2022-11-04T07:20:40Z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</Properties>
</file>