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3" r:id="rId5"/>
    <p:sldId id="274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23E74"/>
    <a:srgbClr val="025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6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E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581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bg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bg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bg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bg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bg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 with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computer">
            <a:extLst>
              <a:ext uri="{FF2B5EF4-FFF2-40B4-BE49-F238E27FC236}">
                <a16:creationId xmlns:a16="http://schemas.microsoft.com/office/drawing/2014/main" id="{193498B8-4CB1-309C-44D9-F8708BFB6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42" t="31089" r="-6743" b="19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9" name="Kuva 48">
            <a:extLst>
              <a:ext uri="{FF2B5EF4-FFF2-40B4-BE49-F238E27FC236}">
                <a16:creationId xmlns:a16="http://schemas.microsoft.com/office/drawing/2014/main" id="{060E1652-3430-D012-3A38-C508B03264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43368" y="334554"/>
            <a:ext cx="1273553" cy="662913"/>
          </a:xfrm>
          <a:prstGeom prst="rect">
            <a:avLst/>
          </a:prstGeom>
        </p:spPr>
      </p:pic>
      <p:pic>
        <p:nvPicPr>
          <p:cNvPr id="2" name="Kuva 1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DC17EAB0-8436-4EE4-70FD-2568FAEC4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644"/>
          <a:stretch/>
        </p:blipFill>
        <p:spPr>
          <a:xfrm>
            <a:off x="10553765" y="6269855"/>
            <a:ext cx="1416880" cy="507182"/>
          </a:xfrm>
          <a:prstGeom prst="rect">
            <a:avLst/>
          </a:prstGeom>
        </p:spPr>
      </p:pic>
      <p:pic>
        <p:nvPicPr>
          <p:cNvPr id="4" name="Kuva 3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BF99BC5E-FE5B-577F-4E05-49CAA3B1C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1942" b="36670"/>
          <a:stretch/>
        </p:blipFill>
        <p:spPr>
          <a:xfrm>
            <a:off x="8598902" y="6296175"/>
            <a:ext cx="1292763" cy="303059"/>
          </a:xfrm>
          <a:prstGeom prst="rect">
            <a:avLst/>
          </a:prstGeom>
        </p:spPr>
      </p:pic>
      <p:pic>
        <p:nvPicPr>
          <p:cNvPr id="5" name="Kuva 4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F8E71327-A992-AFAC-4368-561D00BB5D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161" t="58303"/>
          <a:stretch/>
        </p:blipFill>
        <p:spPr>
          <a:xfrm>
            <a:off x="8566709" y="6568589"/>
            <a:ext cx="1825541" cy="21093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BD7EF5-02BA-79C1-5088-4BAB8D851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9954" y="2442257"/>
            <a:ext cx="7406967" cy="3647311"/>
          </a:xfrm>
          <a:solidFill>
            <a:srgbClr val="FFFFFF">
              <a:alpha val="74902"/>
            </a:srgb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600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C6DA6-3E68-502D-E74B-9A126DA2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89EB-9D1F-4270-B2CD-CD600F98DB8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E1D61-2BA3-CD49-91C8-3BEF6855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70049-17BE-E92B-7398-E361EFE7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DCFA-996B-4A5A-A649-C6E4415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5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8E2E2-29C6-2667-2EEB-53D457A9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7E8A2-71D4-5756-EF51-8EF3062C6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FFE29-8956-5DE8-B818-F0F3D0639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F2C08-8821-3057-9F36-105A1856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89EB-9D1F-4270-B2CD-CD600F98DB8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CE925-3617-183F-5B4A-DDD4A0C2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878D4-D151-81A4-E148-17BF20FA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DCFA-996B-4A5A-A649-C6E4415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5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96E3-8290-0ABE-CCFA-6B6183B2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D81E10-7CA9-7F79-4F29-F5A87E1CC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8B990-A3E4-5C40-07FE-AAC158932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3A90E-CA15-A22C-6BD3-107B3F0E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89EB-9D1F-4270-B2CD-CD600F98DB8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24122-0E35-7841-138A-2B132CEB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5BD72-0C03-545C-1108-1D09FBBD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DCFA-996B-4A5A-A649-C6E4415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5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EEEE9-A408-4D94-49E3-EA851EE5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FEF0A-87EA-22A1-DAA4-FDCCF38C0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C69B8-78F5-0BE9-9C40-326D54DA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89EB-9D1F-4270-B2CD-CD600F98DB8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38159-EF02-28F2-5BFD-D32D3B1F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B3C99-E948-59D4-BBE6-5FA6B666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DCFA-996B-4A5A-A649-C6E4415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0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EC9D49-37A4-EC81-38D2-B4D345118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95FF5-DDCA-5370-8CC3-45DC13945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5BDDB-203C-2C18-85A8-DC899C32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89EB-9D1F-4270-B2CD-CD600F98DB8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2147C-A1B1-45BF-33BA-5F220BF1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F95BB-B7D2-EAE2-542B-AD6F9DD6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DCFA-996B-4A5A-A649-C6E4415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6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7E672-F472-5216-5641-35D94999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927EA-1ABF-8ECF-59A1-C98AD9AE1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7595-EDC7-FFF7-57BA-71FF8EB45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389EB-9D1F-4270-B2CD-CD600F98DB8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4B701-B74A-0B25-B76B-97098C0BC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D63DC-5479-D6EE-F0C2-158F83CD2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EDCFA-996B-4A5A-A649-C6E4415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0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 Pro Cond Semibold" panose="020B0706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 Pro Cond" panose="020B0606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 Pro Cond" panose="020B0606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 Pro Cond" panose="020B0606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 Pro Cond" panose="020B0606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 Pro Cond" panose="020B0606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hyperlink" Target="https://urly.fi/3BP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hyperlink" Target="https://urly.fi/3BP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4BF867-4A40-5C09-0261-14C95350A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2037" y="3257549"/>
            <a:ext cx="5377295" cy="26600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Verdana Pro Cond Semibold" panose="020B0706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Verdana Pro Cond Semibold" panose="020B0706030504040204" pitchFamily="34" charset="0"/>
              </a:rPr>
              <a:t>Time for some Reflection and </a:t>
            </a:r>
            <a:r>
              <a:rPr lang="en-US">
                <a:latin typeface="Verdana Pro Cond Semibold" panose="020B0706030504040204" pitchFamily="34" charset="0"/>
              </a:rPr>
              <a:t>Next </a:t>
            </a:r>
            <a:r>
              <a:rPr lang="en-US" dirty="0">
                <a:latin typeface="Verdana Pro Cond Semibold" panose="020B0706030504040204" pitchFamily="34" charset="0"/>
              </a:rPr>
              <a:t>S</a:t>
            </a:r>
            <a:r>
              <a:rPr lang="en-US">
                <a:latin typeface="Verdana Pro Cond Semibold" panose="020B0706030504040204" pitchFamily="34" charset="0"/>
              </a:rPr>
              <a:t>teps</a:t>
            </a:r>
            <a:r>
              <a:rPr lang="en-US" dirty="0">
                <a:latin typeface="Verdana Pro Cond Semibold" panose="020B0706030504040204" pitchFamily="34" charset="0"/>
              </a:rPr>
              <a:t>!</a:t>
            </a:r>
          </a:p>
          <a:p>
            <a:pPr marL="0" indent="0">
              <a:buNone/>
            </a:pPr>
            <a:endParaRPr lang="en-US" dirty="0">
              <a:latin typeface="Verdana Pro Cond Semibold" panose="020B0706030504040204" pitchFamily="34" charset="0"/>
            </a:endParaRPr>
          </a:p>
          <a:p>
            <a:pPr marL="0" indent="0">
              <a:buNone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  <a:hlinkClick r:id="rId2"/>
              </a:rPr>
              <a:t>https://urly.fi/3BPE</a:t>
            </a:r>
            <a:endParaRPr lang="en-US" sz="2800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58C6897-CD6C-E93E-7DF3-220EC415F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0" y="4203803"/>
            <a:ext cx="2370416" cy="222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3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76141-CEF6-28DD-7AC2-CAB78E801BAB}"/>
              </a:ext>
            </a:extLst>
          </p:cNvPr>
          <p:cNvSpPr txBox="1"/>
          <p:nvPr/>
        </p:nvSpPr>
        <p:spPr>
          <a:xfrm>
            <a:off x="5506890" y="5646390"/>
            <a:ext cx="36160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  <a:hlinkClick r:id="rId2"/>
              </a:rPr>
              <a:t>https://urly.fi/3BPE</a:t>
            </a:r>
            <a:endParaRPr lang="en-US" sz="2800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endParaRPr lang="en-US" sz="2800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06FE472-6BDD-E265-45F4-484523371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017" y="4635026"/>
            <a:ext cx="2370416" cy="222297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A681B3A-2BA7-8253-699A-0BF6301D70B4}"/>
              </a:ext>
            </a:extLst>
          </p:cNvPr>
          <p:cNvSpPr/>
          <p:nvPr/>
        </p:nvSpPr>
        <p:spPr>
          <a:xfrm>
            <a:off x="4547345" y="1324847"/>
            <a:ext cx="466269" cy="4675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04ABC8-9E7F-E655-9BC9-40C75A5C3F07}"/>
              </a:ext>
            </a:extLst>
          </p:cNvPr>
          <p:cNvCxnSpPr/>
          <p:nvPr/>
        </p:nvCxnSpPr>
        <p:spPr>
          <a:xfrm flipV="1">
            <a:off x="4707082" y="1927514"/>
            <a:ext cx="72736" cy="8676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B9BBB5E-1CCA-A1BA-5318-0425F6B58BDE}"/>
              </a:ext>
            </a:extLst>
          </p:cNvPr>
          <p:cNvSpPr/>
          <p:nvPr/>
        </p:nvSpPr>
        <p:spPr>
          <a:xfrm>
            <a:off x="4452505" y="2571758"/>
            <a:ext cx="1643495" cy="64423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Use PLUS button under the question to start</a:t>
            </a: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389A2A21-283D-F8E1-F85C-FA61D4E08F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4"/>
          <a:stretch/>
        </p:blipFill>
        <p:spPr>
          <a:xfrm>
            <a:off x="0" y="0"/>
            <a:ext cx="12278874" cy="426028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5C8A031-B503-BE80-C1D9-EF1A664C01FD}"/>
              </a:ext>
            </a:extLst>
          </p:cNvPr>
          <p:cNvSpPr/>
          <p:nvPr/>
        </p:nvSpPr>
        <p:spPr>
          <a:xfrm>
            <a:off x="4957784" y="2436677"/>
            <a:ext cx="466269" cy="4675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39CBAD-9516-36E5-6F9F-775BD01F0E8A}"/>
              </a:ext>
            </a:extLst>
          </p:cNvPr>
          <p:cNvCxnSpPr>
            <a:cxnSpLocks/>
          </p:cNvCxnSpPr>
          <p:nvPr/>
        </p:nvCxnSpPr>
        <p:spPr>
          <a:xfrm flipV="1">
            <a:off x="4504459" y="2982201"/>
            <a:ext cx="509155" cy="8572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D419A-608D-F85F-CAE9-9879272E07E7}"/>
              </a:ext>
            </a:extLst>
          </p:cNvPr>
          <p:cNvSpPr/>
          <p:nvPr/>
        </p:nvSpPr>
        <p:spPr>
          <a:xfrm>
            <a:off x="1922318" y="3616049"/>
            <a:ext cx="3971059" cy="83128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Use the PLUS button under the question to start</a:t>
            </a:r>
          </a:p>
        </p:txBody>
      </p:sp>
    </p:spTree>
    <p:extLst>
      <p:ext uri="{BB962C8B-B14F-4D97-AF65-F5344CB8AC3E}">
        <p14:creationId xmlns:p14="http://schemas.microsoft.com/office/powerpoint/2010/main" val="2305455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37F524559264BBA7DF53B23950CF5" ma:contentTypeVersion="12" ma:contentTypeDescription="Create a new document." ma:contentTypeScope="" ma:versionID="f08773d2d1f0c5df04933ce6ba4fb304">
  <xsd:schema xmlns:xsd="http://www.w3.org/2001/XMLSchema" xmlns:xs="http://www.w3.org/2001/XMLSchema" xmlns:p="http://schemas.microsoft.com/office/2006/metadata/properties" xmlns:ns2="c68ff5fc-844e-4581-a39d-d4dffdfa97aa" xmlns:ns3="f0a50434-d51d-4a4d-87cc-ae15483b518b" targetNamespace="http://schemas.microsoft.com/office/2006/metadata/properties" ma:root="true" ma:fieldsID="a9490211dc46ea75b85d569e97d5ee7f" ns2:_="" ns3:_="">
    <xsd:import namespace="c68ff5fc-844e-4581-a39d-d4dffdfa97aa"/>
    <xsd:import namespace="f0a50434-d51d-4a4d-87cc-ae15483b51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ff5fc-844e-4581-a39d-d4dffdfa97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95fa535-6bc0-41a5-b9d9-f1c35ec2e0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50434-d51d-4a4d-87cc-ae15483b518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6f034de-e4b8-4e39-8759-303d63e58c91}" ma:internalName="TaxCatchAll" ma:showField="CatchAllData" ma:web="f0a50434-d51d-4a4d-87cc-ae15483b51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a50434-d51d-4a4d-87cc-ae15483b518b" xsi:nil="true"/>
    <lcf76f155ced4ddcb4097134ff3c332f xmlns="c68ff5fc-844e-4581-a39d-d4dffdfa97a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B402AC-8E7E-4E58-BC78-287E8D564252}">
  <ds:schemaRefs>
    <ds:schemaRef ds:uri="c68ff5fc-844e-4581-a39d-d4dffdfa97aa"/>
    <ds:schemaRef ds:uri="f0a50434-d51d-4a4d-87cc-ae15483b51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4A85D18-53F4-4D18-A701-A254C6DFC1F1}">
  <ds:schemaRefs>
    <ds:schemaRef ds:uri="http://schemas.microsoft.com/office/2006/documentManagement/types"/>
    <ds:schemaRef ds:uri="c68ff5fc-844e-4581-a39d-d4dffdfa97aa"/>
    <ds:schemaRef ds:uri="http://purl.org/dc/terms/"/>
    <ds:schemaRef ds:uri="http://schemas.microsoft.com/office/2006/metadata/properties"/>
    <ds:schemaRef ds:uri="http://purl.org/dc/dcmitype/"/>
    <ds:schemaRef ds:uri="f0a50434-d51d-4a4d-87cc-ae15483b518b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0BAE11-5259-4EB5-9474-8E06D94B5AF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c14dfa4-c0fc-4725-9f04-76a443deb095}" enabled="0" method="" siteId="{7c14dfa4-c0fc-4725-9f04-76a443deb0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40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Lato</vt:lpstr>
      <vt:lpstr>Verdana Pro Cond</vt:lpstr>
      <vt:lpstr>Verdana Pro Cond Semibold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Vahlsten Miia (OPH)</dc:creator>
  <cp:lastModifiedBy>Vahlsten Miia (OPH)</cp:lastModifiedBy>
  <cp:revision>5</cp:revision>
  <dcterms:created xsi:type="dcterms:W3CDTF">2024-08-23T05:51:52Z</dcterms:created>
  <dcterms:modified xsi:type="dcterms:W3CDTF">2024-09-27T07:46:48Z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0x010100C1B37F524559264BBA7DF53B23950CF5</vt:lpwstr>
  </property>
  <property fmtid="{D5CDD505-2E9C-101B-9397-08002B2CF9AE}" pid="3" name="MediaServiceImageTags">
    <vt:lpwstr/>
  </property>
</Properties>
</file>